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99" r:id="rId3"/>
    <p:sldMasterId id="2147483709" r:id="rId4"/>
    <p:sldMasterId id="2147483719" r:id="rId5"/>
    <p:sldMasterId id="2147483729" r:id="rId6"/>
    <p:sldMasterId id="2147483739" r:id="rId7"/>
    <p:sldMasterId id="2147483749" r:id="rId8"/>
    <p:sldMasterId id="2147483759" r:id="rId9"/>
    <p:sldMasterId id="2147483769" r:id="rId10"/>
    <p:sldMasterId id="2147483779" r:id="rId11"/>
    <p:sldMasterId id="2147483789" r:id="rId12"/>
    <p:sldMasterId id="2147483799" r:id="rId13"/>
  </p:sldMasterIdLst>
  <p:notesMasterIdLst>
    <p:notesMasterId r:id="rId35"/>
  </p:notesMasterIdLst>
  <p:sldIdLst>
    <p:sldId id="264" r:id="rId14"/>
    <p:sldId id="282" r:id="rId15"/>
    <p:sldId id="284" r:id="rId16"/>
    <p:sldId id="285" r:id="rId17"/>
    <p:sldId id="287" r:id="rId18"/>
    <p:sldId id="283" r:id="rId19"/>
    <p:sldId id="265" r:id="rId20"/>
    <p:sldId id="266" r:id="rId21"/>
    <p:sldId id="267" r:id="rId22"/>
    <p:sldId id="268" r:id="rId23"/>
    <p:sldId id="280" r:id="rId24"/>
    <p:sldId id="281" r:id="rId25"/>
    <p:sldId id="269" r:id="rId26"/>
    <p:sldId id="270" r:id="rId27"/>
    <p:sldId id="271" r:id="rId28"/>
    <p:sldId id="272" r:id="rId29"/>
    <p:sldId id="273" r:id="rId30"/>
    <p:sldId id="274" r:id="rId31"/>
    <p:sldId id="276" r:id="rId32"/>
    <p:sldId id="277" r:id="rId33"/>
    <p:sldId id="278" r:id="rId3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3725B-30D5-48BD-A65D-D943BB1CE706}" type="datetimeFigureOut">
              <a:rPr lang="uk-UA" smtClean="0"/>
              <a:t>09.02.2017</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99E3AA-720D-43F5-8DD1-864FA394719E}" type="slidenum">
              <a:rPr lang="uk-UA" smtClean="0"/>
              <a:t>‹#›</a:t>
            </a:fld>
            <a:endParaRPr lang="uk-UA"/>
          </a:p>
        </p:txBody>
      </p:sp>
    </p:spTree>
    <p:extLst>
      <p:ext uri="{BB962C8B-B14F-4D97-AF65-F5344CB8AC3E}">
        <p14:creationId xmlns:p14="http://schemas.microsoft.com/office/powerpoint/2010/main" val="256751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043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2657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331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61125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81418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9596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647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3008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85495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8754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146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5435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22146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77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629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371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878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087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836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3853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5648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19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939515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6096000" cy="6858000"/>
          </a:xfrm>
          <a:prstGeom prst="rect">
            <a:avLst/>
          </a:prstGeom>
          <a:solidFill>
            <a:srgbClr val="1D1D1B"/>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2" name="Shape 22"/>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668800" y="1900033"/>
            <a:ext cx="4950400" cy="44388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fld id="{00000000-1234-1234-1234-123412341234}" type="slidenum">
              <a:rPr lang="en">
                <a:latin typeface="Vidaloka"/>
                <a:ea typeface="Vidaloka"/>
                <a:cs typeface="Vidaloka"/>
                <a:sym typeface="Vidaloka"/>
              </a:rPr>
              <a:pPr/>
              <a:t>‹#›</a:t>
            </a:fld>
            <a:endParaRPr lang="en">
              <a:latin typeface="Vidaloka"/>
              <a:ea typeface="Vidaloka"/>
              <a:cs typeface="Vidaloka"/>
              <a:sym typeface="Vidaloka"/>
            </a:endParaRPr>
          </a:p>
        </p:txBody>
      </p:sp>
    </p:spTree>
    <p:extLst>
      <p:ext uri="{BB962C8B-B14F-4D97-AF65-F5344CB8AC3E}">
        <p14:creationId xmlns:p14="http://schemas.microsoft.com/office/powerpoint/2010/main" val="19011465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7" name="Shape 27"/>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640067"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9183463"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85998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3" name="Shape 33"/>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2435023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body" idx="1"/>
          </p:nvPr>
        </p:nvSpPr>
        <p:spPr>
          <a:xfrm>
            <a:off x="6095999" y="5468667"/>
            <a:ext cx="6095999" cy="692800"/>
          </a:xfrm>
          <a:prstGeom prst="rect">
            <a:avLst/>
          </a:prstGeom>
        </p:spPr>
        <p:txBody>
          <a:bodyPr lIns="91425" tIns="91425" rIns="91425" bIns="91425" anchor="t" anchorCtr="0"/>
          <a:lstStyle>
            <a:lvl1pPr lvl="0" algn="ctr">
              <a:spcBef>
                <a:spcPts val="480"/>
              </a:spcBef>
              <a:buSzPct val="100000"/>
              <a:buNone/>
              <a:defRPr sz="1600"/>
            </a:lvl1pPr>
          </a:lstStyle>
          <a:p>
            <a:endParaRPr/>
          </a:p>
        </p:txBody>
      </p:sp>
      <p:sp>
        <p:nvSpPr>
          <p:cNvPr id="38" name="Shape 38"/>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028706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dark">
    <p:bg>
      <p:bgPr>
        <a:solidFill>
          <a:srgbClr val="1D1D1B"/>
        </a:solidFill>
        <a:effectLst/>
      </p:bgPr>
    </p:bg>
    <p:spTree>
      <p:nvGrpSpPr>
        <p:cNvPr id="1" name="Shape 39"/>
        <p:cNvGrpSpPr/>
        <p:nvPr/>
      </p:nvGrpSpPr>
      <p:grpSpPr>
        <a:xfrm>
          <a:off x="0" y="0"/>
          <a:ext cx="0" cy="0"/>
          <a:chOff x="0" y="0"/>
          <a:chExt cx="0" cy="0"/>
        </a:xfrm>
      </p:grpSpPr>
      <p:sp>
        <p:nvSpPr>
          <p:cNvPr id="40" name="Shape 40"/>
          <p:cNvSpPr/>
          <p:nvPr/>
        </p:nvSpPr>
        <p:spPr>
          <a:xfrm>
            <a:off x="1584600" y="1593200"/>
            <a:ext cx="9022800" cy="36716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1" name="Shape 41"/>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700439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Blank light">
    <p:bg>
      <p:bgPr>
        <a:solidFill>
          <a:srgbClr val="FFFFFF"/>
        </a:solidFill>
        <a:effectLst/>
      </p:bgPr>
    </p:bg>
    <p:spTree>
      <p:nvGrpSpPr>
        <p:cNvPr id="1" name="Shape 42"/>
        <p:cNvGrpSpPr/>
        <p:nvPr/>
      </p:nvGrpSpPr>
      <p:grpSpPr>
        <a:xfrm>
          <a:off x="0" y="0"/>
          <a:ext cx="0" cy="0"/>
          <a:chOff x="0" y="0"/>
          <a:chExt cx="0" cy="0"/>
        </a:xfrm>
      </p:grpSpPr>
      <p:sp>
        <p:nvSpPr>
          <p:cNvPr id="43" name="Shape 43"/>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4" name="Shape 44"/>
          <p:cNvSpPr txBox="1">
            <a:spLocks noGrp="1"/>
          </p:cNvSpPr>
          <p:nvPr>
            <p:ph type="sldNum" idx="12"/>
          </p:nvPr>
        </p:nvSpPr>
        <p:spPr>
          <a:xfrm>
            <a:off x="15846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Tree>
    <p:extLst>
      <p:ext uri="{BB962C8B-B14F-4D97-AF65-F5344CB8AC3E}">
        <p14:creationId xmlns:p14="http://schemas.microsoft.com/office/powerpoint/2010/main" val="18211220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4497600" y="1830867"/>
            <a:ext cx="3196400" cy="31964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1" name="Shape 11"/>
          <p:cNvSpPr txBox="1">
            <a:spLocks noGrp="1"/>
          </p:cNvSpPr>
          <p:nvPr>
            <p:ph type="ctrTitle"/>
          </p:nvPr>
        </p:nvSpPr>
        <p:spPr>
          <a:xfrm>
            <a:off x="4610000" y="1943000"/>
            <a:ext cx="2972000" cy="2972000"/>
          </a:xfrm>
          <a:prstGeom prst="rect">
            <a:avLst/>
          </a:prstGeom>
          <a:solidFill>
            <a:srgbClr val="FFFFFF"/>
          </a:solidFill>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28199809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34382629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 name="Shape 17"/>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
        <p:nvSpPr>
          <p:cNvPr id="18" name="Shape 18"/>
          <p:cNvSpPr txBox="1">
            <a:spLocks noGrp="1"/>
          </p:cNvSpPr>
          <p:nvPr>
            <p:ph type="body" idx="1"/>
          </p:nvPr>
        </p:nvSpPr>
        <p:spPr>
          <a:xfrm>
            <a:off x="2373299" y="2882400"/>
            <a:ext cx="7445200" cy="10932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8pPr>
            <a:lvl9pPr lvl="8" algn="ctr">
              <a:spcBef>
                <a:spcPts val="0"/>
              </a:spcBef>
              <a:buClr>
                <a:srgbClr val="1D1D1B"/>
              </a:buClr>
              <a:buSzPct val="100000"/>
              <a:buFont typeface="Montserrat"/>
              <a:defRPr sz="24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4791200" y="282732"/>
            <a:ext cx="2609600" cy="1310400"/>
          </a:xfrm>
          <a:prstGeom prst="rect">
            <a:avLst/>
          </a:prstGeom>
          <a:noFill/>
          <a:ln>
            <a:noFill/>
          </a:ln>
        </p:spPr>
        <p:txBody>
          <a:bodyPr lIns="121900" tIns="121900" rIns="121900" bIns="121900" anchor="t" anchorCtr="0">
            <a:noAutofit/>
          </a:bodyPr>
          <a:lstStyle/>
          <a:p>
            <a:pPr algn="ctr"/>
            <a:r>
              <a:rPr lang="en" sz="9600" kern="0">
                <a:solidFill>
                  <a:srgbClr val="1D1D1B"/>
                </a:solidFill>
                <a:latin typeface="Vidaloka"/>
                <a:ea typeface="Vidaloka"/>
                <a:cs typeface="Vidaloka"/>
                <a:sym typeface="Vidaloka"/>
              </a:rPr>
              <a:t>“</a:t>
            </a:r>
          </a:p>
        </p:txBody>
      </p:sp>
    </p:spTree>
    <p:extLst>
      <p:ext uri="{BB962C8B-B14F-4D97-AF65-F5344CB8AC3E}">
        <p14:creationId xmlns:p14="http://schemas.microsoft.com/office/powerpoint/2010/main" val="26036716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6096000" cy="6858000"/>
          </a:xfrm>
          <a:prstGeom prst="rect">
            <a:avLst/>
          </a:prstGeom>
          <a:solidFill>
            <a:srgbClr val="1D1D1B"/>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2" name="Shape 22"/>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668800" y="1900033"/>
            <a:ext cx="4950400" cy="44388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fld id="{00000000-1234-1234-1234-123412341234}" type="slidenum">
              <a:rPr lang="en">
                <a:latin typeface="Vidaloka"/>
                <a:ea typeface="Vidaloka"/>
                <a:cs typeface="Vidaloka"/>
                <a:sym typeface="Vidaloka"/>
              </a:rPr>
              <a:pPr/>
              <a:t>‹#›</a:t>
            </a:fld>
            <a:endParaRPr lang="en">
              <a:latin typeface="Vidaloka"/>
              <a:ea typeface="Vidaloka"/>
              <a:cs typeface="Vidaloka"/>
              <a:sym typeface="Vidaloka"/>
            </a:endParaRPr>
          </a:p>
        </p:txBody>
      </p:sp>
    </p:spTree>
    <p:extLst>
      <p:ext uri="{BB962C8B-B14F-4D97-AF65-F5344CB8AC3E}">
        <p14:creationId xmlns:p14="http://schemas.microsoft.com/office/powerpoint/2010/main" val="399231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5185894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7" name="Shape 27"/>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640067"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9183463"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8752906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3" name="Shape 33"/>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264194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body" idx="1"/>
          </p:nvPr>
        </p:nvSpPr>
        <p:spPr>
          <a:xfrm>
            <a:off x="6095999" y="5468667"/>
            <a:ext cx="6095999" cy="692800"/>
          </a:xfrm>
          <a:prstGeom prst="rect">
            <a:avLst/>
          </a:prstGeom>
        </p:spPr>
        <p:txBody>
          <a:bodyPr lIns="91425" tIns="91425" rIns="91425" bIns="91425" anchor="t" anchorCtr="0"/>
          <a:lstStyle>
            <a:lvl1pPr lvl="0" algn="ctr">
              <a:spcBef>
                <a:spcPts val="480"/>
              </a:spcBef>
              <a:buSzPct val="100000"/>
              <a:buNone/>
              <a:defRPr sz="1600"/>
            </a:lvl1pPr>
          </a:lstStyle>
          <a:p>
            <a:endParaRPr/>
          </a:p>
        </p:txBody>
      </p:sp>
      <p:sp>
        <p:nvSpPr>
          <p:cNvPr id="38" name="Shape 38"/>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9905806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Blank dark">
    <p:bg>
      <p:bgPr>
        <a:solidFill>
          <a:srgbClr val="1D1D1B"/>
        </a:solidFill>
        <a:effectLst/>
      </p:bgPr>
    </p:bg>
    <p:spTree>
      <p:nvGrpSpPr>
        <p:cNvPr id="1" name="Shape 39"/>
        <p:cNvGrpSpPr/>
        <p:nvPr/>
      </p:nvGrpSpPr>
      <p:grpSpPr>
        <a:xfrm>
          <a:off x="0" y="0"/>
          <a:ext cx="0" cy="0"/>
          <a:chOff x="0" y="0"/>
          <a:chExt cx="0" cy="0"/>
        </a:xfrm>
      </p:grpSpPr>
      <p:sp>
        <p:nvSpPr>
          <p:cNvPr id="40" name="Shape 40"/>
          <p:cNvSpPr/>
          <p:nvPr/>
        </p:nvSpPr>
        <p:spPr>
          <a:xfrm>
            <a:off x="1584600" y="1593200"/>
            <a:ext cx="9022800" cy="36716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1" name="Shape 41"/>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6224805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Blank light">
    <p:bg>
      <p:bgPr>
        <a:solidFill>
          <a:srgbClr val="FFFFFF"/>
        </a:solidFill>
        <a:effectLst/>
      </p:bgPr>
    </p:bg>
    <p:spTree>
      <p:nvGrpSpPr>
        <p:cNvPr id="1" name="Shape 42"/>
        <p:cNvGrpSpPr/>
        <p:nvPr/>
      </p:nvGrpSpPr>
      <p:grpSpPr>
        <a:xfrm>
          <a:off x="0" y="0"/>
          <a:ext cx="0" cy="0"/>
          <a:chOff x="0" y="0"/>
          <a:chExt cx="0" cy="0"/>
        </a:xfrm>
      </p:grpSpPr>
      <p:sp>
        <p:nvSpPr>
          <p:cNvPr id="43" name="Shape 43"/>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4" name="Shape 44"/>
          <p:cNvSpPr txBox="1">
            <a:spLocks noGrp="1"/>
          </p:cNvSpPr>
          <p:nvPr>
            <p:ph type="sldNum" idx="12"/>
          </p:nvPr>
        </p:nvSpPr>
        <p:spPr>
          <a:xfrm>
            <a:off x="15846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Tree>
    <p:extLst>
      <p:ext uri="{BB962C8B-B14F-4D97-AF65-F5344CB8AC3E}">
        <p14:creationId xmlns:p14="http://schemas.microsoft.com/office/powerpoint/2010/main" val="310792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65950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49520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383735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077228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4497600" y="1830867"/>
            <a:ext cx="3196400" cy="31964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1" name="Shape 11"/>
          <p:cNvSpPr txBox="1">
            <a:spLocks noGrp="1"/>
          </p:cNvSpPr>
          <p:nvPr>
            <p:ph type="ctrTitle"/>
          </p:nvPr>
        </p:nvSpPr>
        <p:spPr>
          <a:xfrm>
            <a:off x="4610000" y="1943000"/>
            <a:ext cx="2972000" cy="2972000"/>
          </a:xfrm>
          <a:prstGeom prst="rect">
            <a:avLst/>
          </a:prstGeom>
          <a:solidFill>
            <a:srgbClr val="FFFFFF"/>
          </a:solidFill>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3483112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1669033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 name="Shape 17"/>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
        <p:nvSpPr>
          <p:cNvPr id="18" name="Shape 18"/>
          <p:cNvSpPr txBox="1">
            <a:spLocks noGrp="1"/>
          </p:cNvSpPr>
          <p:nvPr>
            <p:ph type="body" idx="1"/>
          </p:nvPr>
        </p:nvSpPr>
        <p:spPr>
          <a:xfrm>
            <a:off x="2373299" y="2882400"/>
            <a:ext cx="7445200" cy="10932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8pPr>
            <a:lvl9pPr lvl="8" algn="ctr">
              <a:spcBef>
                <a:spcPts val="0"/>
              </a:spcBef>
              <a:buClr>
                <a:srgbClr val="1D1D1B"/>
              </a:buClr>
              <a:buSzPct val="100000"/>
              <a:buFont typeface="Montserrat"/>
              <a:defRPr sz="24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4791200" y="282732"/>
            <a:ext cx="2609600" cy="1310400"/>
          </a:xfrm>
          <a:prstGeom prst="rect">
            <a:avLst/>
          </a:prstGeom>
          <a:noFill/>
          <a:ln>
            <a:noFill/>
          </a:ln>
        </p:spPr>
        <p:txBody>
          <a:bodyPr lIns="121900" tIns="121900" rIns="121900" bIns="121900" anchor="t" anchorCtr="0">
            <a:noAutofit/>
          </a:bodyPr>
          <a:lstStyle/>
          <a:p>
            <a:pPr algn="ctr"/>
            <a:r>
              <a:rPr lang="en" sz="9600" kern="0">
                <a:solidFill>
                  <a:srgbClr val="1D1D1B"/>
                </a:solidFill>
                <a:latin typeface="Vidaloka"/>
                <a:ea typeface="Vidaloka"/>
                <a:cs typeface="Vidaloka"/>
                <a:sym typeface="Vidaloka"/>
              </a:rPr>
              <a:t>“</a:t>
            </a:r>
          </a:p>
        </p:txBody>
      </p:sp>
    </p:spTree>
    <p:extLst>
      <p:ext uri="{BB962C8B-B14F-4D97-AF65-F5344CB8AC3E}">
        <p14:creationId xmlns:p14="http://schemas.microsoft.com/office/powerpoint/2010/main" val="3567158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6096000" cy="6858000"/>
          </a:xfrm>
          <a:prstGeom prst="rect">
            <a:avLst/>
          </a:prstGeom>
          <a:solidFill>
            <a:srgbClr val="1D1D1B"/>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2" name="Shape 22"/>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668800" y="1900033"/>
            <a:ext cx="4950400" cy="44388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fld id="{00000000-1234-1234-1234-123412341234}" type="slidenum">
              <a:rPr lang="en">
                <a:latin typeface="Vidaloka"/>
                <a:ea typeface="Vidaloka"/>
                <a:cs typeface="Vidaloka"/>
                <a:sym typeface="Vidaloka"/>
              </a:rPr>
              <a:pPr/>
              <a:t>‹#›</a:t>
            </a:fld>
            <a:endParaRPr lang="en">
              <a:latin typeface="Vidaloka"/>
              <a:ea typeface="Vidaloka"/>
              <a:cs typeface="Vidaloka"/>
              <a:sym typeface="Vidaloka"/>
            </a:endParaRPr>
          </a:p>
        </p:txBody>
      </p:sp>
    </p:spTree>
    <p:extLst>
      <p:ext uri="{BB962C8B-B14F-4D97-AF65-F5344CB8AC3E}">
        <p14:creationId xmlns:p14="http://schemas.microsoft.com/office/powerpoint/2010/main" val="400864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accent5">
                    <a:lumMod val="50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609600" y="1484784"/>
            <a:ext cx="10972800" cy="460648"/>
          </a:xfrm>
          <a:prstGeom prst="rect">
            <a:avLst/>
          </a:prstGeom>
        </p:spPr>
        <p:txBody>
          <a:bodyPr anchor="ctr"/>
          <a:lstStyle>
            <a:lvl1pPr marL="0" indent="0">
              <a:buNone/>
              <a:defRPr sz="2000">
                <a:solidFill>
                  <a:schemeClr val="accent5">
                    <a:lumMod val="50000"/>
                  </a:schemeClr>
                </a:solidFill>
                <a:latin typeface="Arial" pitchFamily="34" charset="0"/>
                <a:cs typeface="Arial" pitchFamily="34" charset="0"/>
              </a:defRPr>
            </a:lvl1pPr>
          </a:lstStyle>
          <a:p>
            <a:pPr lvl="0"/>
            <a:r>
              <a:rPr lang="ru-RU" altLang="ko-KR" smtClean="0"/>
              <a:t>Образец текста</a:t>
            </a:r>
          </a:p>
        </p:txBody>
      </p:sp>
      <p:sp>
        <p:nvSpPr>
          <p:cNvPr id="4" name="Content Placeholder 2"/>
          <p:cNvSpPr>
            <a:spLocks noGrp="1"/>
          </p:cNvSpPr>
          <p:nvPr>
            <p:ph idx="10"/>
          </p:nvPr>
        </p:nvSpPr>
        <p:spPr>
          <a:xfrm>
            <a:off x="623392" y="2161455"/>
            <a:ext cx="10972800" cy="3600400"/>
          </a:xfrm>
          <a:prstGeom prst="rect">
            <a:avLst/>
          </a:prstGeom>
        </p:spPr>
        <p:txBody>
          <a:bodyPr lIns="396000" anchor="t"/>
          <a:lstStyle>
            <a:lvl1pPr marL="0" indent="0">
              <a:buNone/>
              <a:defRPr sz="1400">
                <a:solidFill>
                  <a:schemeClr val="accent5">
                    <a:lumMod val="50000"/>
                  </a:schemeClr>
                </a:solidFill>
                <a:latin typeface="Arial" pitchFamily="34" charset="0"/>
                <a:cs typeface="Arial" pitchFamily="34" charset="0"/>
              </a:defRPr>
            </a:lvl1pPr>
          </a:lstStyle>
          <a:p>
            <a:pPr lvl="0"/>
            <a:r>
              <a:rPr lang="ru-RU" altLang="ko-KR" smtClean="0"/>
              <a:t>Образец текста</a:t>
            </a:r>
          </a:p>
        </p:txBody>
      </p:sp>
    </p:spTree>
    <p:extLst>
      <p:ext uri="{BB962C8B-B14F-4D97-AF65-F5344CB8AC3E}">
        <p14:creationId xmlns:p14="http://schemas.microsoft.com/office/powerpoint/2010/main" val="639117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7" name="Shape 27"/>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640067"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9183463"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91820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3" name="Shape 33"/>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657286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body" idx="1"/>
          </p:nvPr>
        </p:nvSpPr>
        <p:spPr>
          <a:xfrm>
            <a:off x="6095999" y="5468667"/>
            <a:ext cx="6095999" cy="692800"/>
          </a:xfrm>
          <a:prstGeom prst="rect">
            <a:avLst/>
          </a:prstGeom>
        </p:spPr>
        <p:txBody>
          <a:bodyPr lIns="91425" tIns="91425" rIns="91425" bIns="91425" anchor="t" anchorCtr="0"/>
          <a:lstStyle>
            <a:lvl1pPr lvl="0" algn="ctr">
              <a:spcBef>
                <a:spcPts val="480"/>
              </a:spcBef>
              <a:buSzPct val="100000"/>
              <a:buNone/>
              <a:defRPr sz="1600"/>
            </a:lvl1pPr>
          </a:lstStyle>
          <a:p>
            <a:endParaRPr/>
          </a:p>
        </p:txBody>
      </p:sp>
      <p:sp>
        <p:nvSpPr>
          <p:cNvPr id="38" name="Shape 38"/>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618089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dark">
    <p:bg>
      <p:bgPr>
        <a:solidFill>
          <a:srgbClr val="1D1D1B"/>
        </a:solidFill>
        <a:effectLst/>
      </p:bgPr>
    </p:bg>
    <p:spTree>
      <p:nvGrpSpPr>
        <p:cNvPr id="1" name="Shape 39"/>
        <p:cNvGrpSpPr/>
        <p:nvPr/>
      </p:nvGrpSpPr>
      <p:grpSpPr>
        <a:xfrm>
          <a:off x="0" y="0"/>
          <a:ext cx="0" cy="0"/>
          <a:chOff x="0" y="0"/>
          <a:chExt cx="0" cy="0"/>
        </a:xfrm>
      </p:grpSpPr>
      <p:sp>
        <p:nvSpPr>
          <p:cNvPr id="40" name="Shape 40"/>
          <p:cNvSpPr/>
          <p:nvPr/>
        </p:nvSpPr>
        <p:spPr>
          <a:xfrm>
            <a:off x="1584600" y="1593200"/>
            <a:ext cx="9022800" cy="36716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1" name="Shape 41"/>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569645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 light">
    <p:bg>
      <p:bgPr>
        <a:solidFill>
          <a:srgbClr val="FFFFFF"/>
        </a:solidFill>
        <a:effectLst/>
      </p:bgPr>
    </p:bg>
    <p:spTree>
      <p:nvGrpSpPr>
        <p:cNvPr id="1" name="Shape 42"/>
        <p:cNvGrpSpPr/>
        <p:nvPr/>
      </p:nvGrpSpPr>
      <p:grpSpPr>
        <a:xfrm>
          <a:off x="0" y="0"/>
          <a:ext cx="0" cy="0"/>
          <a:chOff x="0" y="0"/>
          <a:chExt cx="0" cy="0"/>
        </a:xfrm>
      </p:grpSpPr>
      <p:sp>
        <p:nvSpPr>
          <p:cNvPr id="43" name="Shape 43"/>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4" name="Shape 44"/>
          <p:cNvSpPr txBox="1">
            <a:spLocks noGrp="1"/>
          </p:cNvSpPr>
          <p:nvPr>
            <p:ph type="sldNum" idx="12"/>
          </p:nvPr>
        </p:nvSpPr>
        <p:spPr>
          <a:xfrm>
            <a:off x="15846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Tree>
    <p:extLst>
      <p:ext uri="{BB962C8B-B14F-4D97-AF65-F5344CB8AC3E}">
        <p14:creationId xmlns:p14="http://schemas.microsoft.com/office/powerpoint/2010/main" val="726331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4497600" y="1830867"/>
            <a:ext cx="3196400" cy="31964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1" name="Shape 11"/>
          <p:cNvSpPr txBox="1">
            <a:spLocks noGrp="1"/>
          </p:cNvSpPr>
          <p:nvPr>
            <p:ph type="ctrTitle"/>
          </p:nvPr>
        </p:nvSpPr>
        <p:spPr>
          <a:xfrm>
            <a:off x="4610000" y="1943000"/>
            <a:ext cx="2972000" cy="2972000"/>
          </a:xfrm>
          <a:prstGeom prst="rect">
            <a:avLst/>
          </a:prstGeom>
          <a:solidFill>
            <a:srgbClr val="FFFFFF"/>
          </a:solidFill>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1912950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3801662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 name="Shape 17"/>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
        <p:nvSpPr>
          <p:cNvPr id="18" name="Shape 18"/>
          <p:cNvSpPr txBox="1">
            <a:spLocks noGrp="1"/>
          </p:cNvSpPr>
          <p:nvPr>
            <p:ph type="body" idx="1"/>
          </p:nvPr>
        </p:nvSpPr>
        <p:spPr>
          <a:xfrm>
            <a:off x="2373299" y="2882400"/>
            <a:ext cx="7445200" cy="10932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8pPr>
            <a:lvl9pPr lvl="8" algn="ctr">
              <a:spcBef>
                <a:spcPts val="0"/>
              </a:spcBef>
              <a:buClr>
                <a:srgbClr val="1D1D1B"/>
              </a:buClr>
              <a:buSzPct val="100000"/>
              <a:buFont typeface="Montserrat"/>
              <a:defRPr sz="24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4791200" y="282732"/>
            <a:ext cx="2609600" cy="1310400"/>
          </a:xfrm>
          <a:prstGeom prst="rect">
            <a:avLst/>
          </a:prstGeom>
          <a:noFill/>
          <a:ln>
            <a:noFill/>
          </a:ln>
        </p:spPr>
        <p:txBody>
          <a:bodyPr lIns="121900" tIns="121900" rIns="121900" bIns="121900" anchor="t" anchorCtr="0">
            <a:noAutofit/>
          </a:bodyPr>
          <a:lstStyle/>
          <a:p>
            <a:pPr algn="ctr"/>
            <a:r>
              <a:rPr lang="en" sz="9600" kern="0">
                <a:solidFill>
                  <a:srgbClr val="1D1D1B"/>
                </a:solidFill>
                <a:latin typeface="Vidaloka"/>
                <a:ea typeface="Vidaloka"/>
                <a:cs typeface="Vidaloka"/>
                <a:sym typeface="Vidaloka"/>
              </a:rPr>
              <a:t>“</a:t>
            </a:r>
          </a:p>
        </p:txBody>
      </p:sp>
    </p:spTree>
    <p:extLst>
      <p:ext uri="{BB962C8B-B14F-4D97-AF65-F5344CB8AC3E}">
        <p14:creationId xmlns:p14="http://schemas.microsoft.com/office/powerpoint/2010/main" val="606186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6096000" cy="6858000"/>
          </a:xfrm>
          <a:prstGeom prst="rect">
            <a:avLst/>
          </a:prstGeom>
          <a:solidFill>
            <a:srgbClr val="1D1D1B"/>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2" name="Shape 22"/>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668800" y="1900033"/>
            <a:ext cx="4950400" cy="44388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fld id="{00000000-1234-1234-1234-123412341234}" type="slidenum">
              <a:rPr lang="en">
                <a:latin typeface="Vidaloka"/>
                <a:ea typeface="Vidaloka"/>
                <a:cs typeface="Vidaloka"/>
                <a:sym typeface="Vidaloka"/>
              </a:rPr>
              <a:pPr/>
              <a:t>‹#›</a:t>
            </a:fld>
            <a:endParaRPr lang="en">
              <a:latin typeface="Vidaloka"/>
              <a:ea typeface="Vidaloka"/>
              <a:cs typeface="Vidaloka"/>
              <a:sym typeface="Vidaloka"/>
            </a:endParaRPr>
          </a:p>
        </p:txBody>
      </p:sp>
    </p:spTree>
    <p:extLst>
      <p:ext uri="{BB962C8B-B14F-4D97-AF65-F5344CB8AC3E}">
        <p14:creationId xmlns:p14="http://schemas.microsoft.com/office/powerpoint/2010/main" val="3940873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7" name="Shape 27"/>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640067"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9183463"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61836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accent5">
                    <a:lumMod val="50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accent5">
                    <a:lumMod val="50000"/>
                  </a:schemeClr>
                </a:solidFill>
                <a:latin typeface="Arial" pitchFamily="34" charset="0"/>
                <a:cs typeface="Arial" pitchFamily="34" charset="0"/>
              </a:defRPr>
            </a:lvl1pPr>
          </a:lstStyle>
          <a:p>
            <a:pPr lvl="0"/>
            <a:r>
              <a:rPr lang="ru-RU" altLang="ko-KR" smtClean="0"/>
              <a:t>Образец текста</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accent5">
                    <a:lumMod val="50000"/>
                  </a:schemeClr>
                </a:solidFill>
              </a:defRPr>
            </a:lvl1pPr>
          </a:lstStyle>
          <a:p>
            <a:pPr lvl="0"/>
            <a:r>
              <a:rPr lang="ru-RU" altLang="ko-KR" smtClean="0"/>
              <a:t>Образец текста</a:t>
            </a:r>
          </a:p>
        </p:txBody>
      </p:sp>
    </p:spTree>
    <p:extLst>
      <p:ext uri="{BB962C8B-B14F-4D97-AF65-F5344CB8AC3E}">
        <p14:creationId xmlns:p14="http://schemas.microsoft.com/office/powerpoint/2010/main" val="367105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3" name="Shape 33"/>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85281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body" idx="1"/>
          </p:nvPr>
        </p:nvSpPr>
        <p:spPr>
          <a:xfrm>
            <a:off x="6095999" y="5468667"/>
            <a:ext cx="6095999" cy="692800"/>
          </a:xfrm>
          <a:prstGeom prst="rect">
            <a:avLst/>
          </a:prstGeom>
        </p:spPr>
        <p:txBody>
          <a:bodyPr lIns="91425" tIns="91425" rIns="91425" bIns="91425" anchor="t" anchorCtr="0"/>
          <a:lstStyle>
            <a:lvl1pPr lvl="0" algn="ctr">
              <a:spcBef>
                <a:spcPts val="480"/>
              </a:spcBef>
              <a:buSzPct val="100000"/>
              <a:buNone/>
              <a:defRPr sz="1600"/>
            </a:lvl1pPr>
          </a:lstStyle>
          <a:p>
            <a:endParaRPr/>
          </a:p>
        </p:txBody>
      </p:sp>
      <p:sp>
        <p:nvSpPr>
          <p:cNvPr id="38" name="Shape 38"/>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315531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dark">
    <p:bg>
      <p:bgPr>
        <a:solidFill>
          <a:srgbClr val="1D1D1B"/>
        </a:solidFill>
        <a:effectLst/>
      </p:bgPr>
    </p:bg>
    <p:spTree>
      <p:nvGrpSpPr>
        <p:cNvPr id="1" name="Shape 39"/>
        <p:cNvGrpSpPr/>
        <p:nvPr/>
      </p:nvGrpSpPr>
      <p:grpSpPr>
        <a:xfrm>
          <a:off x="0" y="0"/>
          <a:ext cx="0" cy="0"/>
          <a:chOff x="0" y="0"/>
          <a:chExt cx="0" cy="0"/>
        </a:xfrm>
      </p:grpSpPr>
      <p:sp>
        <p:nvSpPr>
          <p:cNvPr id="40" name="Shape 40"/>
          <p:cNvSpPr/>
          <p:nvPr/>
        </p:nvSpPr>
        <p:spPr>
          <a:xfrm>
            <a:off x="1584600" y="1593200"/>
            <a:ext cx="9022800" cy="36716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1" name="Shape 41"/>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349567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light">
    <p:bg>
      <p:bgPr>
        <a:solidFill>
          <a:srgbClr val="FFFFFF"/>
        </a:solidFill>
        <a:effectLst/>
      </p:bgPr>
    </p:bg>
    <p:spTree>
      <p:nvGrpSpPr>
        <p:cNvPr id="1" name="Shape 42"/>
        <p:cNvGrpSpPr/>
        <p:nvPr/>
      </p:nvGrpSpPr>
      <p:grpSpPr>
        <a:xfrm>
          <a:off x="0" y="0"/>
          <a:ext cx="0" cy="0"/>
          <a:chOff x="0" y="0"/>
          <a:chExt cx="0" cy="0"/>
        </a:xfrm>
      </p:grpSpPr>
      <p:sp>
        <p:nvSpPr>
          <p:cNvPr id="43" name="Shape 43"/>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4" name="Shape 44"/>
          <p:cNvSpPr txBox="1">
            <a:spLocks noGrp="1"/>
          </p:cNvSpPr>
          <p:nvPr>
            <p:ph type="sldNum" idx="12"/>
          </p:nvPr>
        </p:nvSpPr>
        <p:spPr>
          <a:xfrm>
            <a:off x="15846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Tree>
    <p:extLst>
      <p:ext uri="{BB962C8B-B14F-4D97-AF65-F5344CB8AC3E}">
        <p14:creationId xmlns:p14="http://schemas.microsoft.com/office/powerpoint/2010/main" val="4045678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4497600" y="1830867"/>
            <a:ext cx="3196400" cy="31964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1" name="Shape 11"/>
          <p:cNvSpPr txBox="1">
            <a:spLocks noGrp="1"/>
          </p:cNvSpPr>
          <p:nvPr>
            <p:ph type="ctrTitle"/>
          </p:nvPr>
        </p:nvSpPr>
        <p:spPr>
          <a:xfrm>
            <a:off x="4610000" y="1943000"/>
            <a:ext cx="2972000" cy="2972000"/>
          </a:xfrm>
          <a:prstGeom prst="rect">
            <a:avLst/>
          </a:prstGeom>
          <a:solidFill>
            <a:srgbClr val="FFFFFF"/>
          </a:solidFill>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127313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2113875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 name="Shape 17"/>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
        <p:nvSpPr>
          <p:cNvPr id="18" name="Shape 18"/>
          <p:cNvSpPr txBox="1">
            <a:spLocks noGrp="1"/>
          </p:cNvSpPr>
          <p:nvPr>
            <p:ph type="body" idx="1"/>
          </p:nvPr>
        </p:nvSpPr>
        <p:spPr>
          <a:xfrm>
            <a:off x="2373299" y="2882400"/>
            <a:ext cx="7445200" cy="10932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8pPr>
            <a:lvl9pPr lvl="8" algn="ctr">
              <a:spcBef>
                <a:spcPts val="0"/>
              </a:spcBef>
              <a:buClr>
                <a:srgbClr val="1D1D1B"/>
              </a:buClr>
              <a:buSzPct val="100000"/>
              <a:buFont typeface="Montserrat"/>
              <a:defRPr sz="24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4791200" y="282732"/>
            <a:ext cx="2609600" cy="1310400"/>
          </a:xfrm>
          <a:prstGeom prst="rect">
            <a:avLst/>
          </a:prstGeom>
          <a:noFill/>
          <a:ln>
            <a:noFill/>
          </a:ln>
        </p:spPr>
        <p:txBody>
          <a:bodyPr lIns="121900" tIns="121900" rIns="121900" bIns="121900" anchor="t" anchorCtr="0">
            <a:noAutofit/>
          </a:bodyPr>
          <a:lstStyle/>
          <a:p>
            <a:pPr algn="ctr"/>
            <a:r>
              <a:rPr lang="en" sz="9600" kern="0">
                <a:solidFill>
                  <a:srgbClr val="1D1D1B"/>
                </a:solidFill>
                <a:latin typeface="Vidaloka"/>
                <a:ea typeface="Vidaloka"/>
                <a:cs typeface="Vidaloka"/>
                <a:sym typeface="Vidaloka"/>
              </a:rPr>
              <a:t>“</a:t>
            </a:r>
          </a:p>
        </p:txBody>
      </p:sp>
    </p:spTree>
    <p:extLst>
      <p:ext uri="{BB962C8B-B14F-4D97-AF65-F5344CB8AC3E}">
        <p14:creationId xmlns:p14="http://schemas.microsoft.com/office/powerpoint/2010/main" val="3442222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6096000" cy="6858000"/>
          </a:xfrm>
          <a:prstGeom prst="rect">
            <a:avLst/>
          </a:prstGeom>
          <a:solidFill>
            <a:srgbClr val="1D1D1B"/>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2" name="Shape 22"/>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668800" y="1900033"/>
            <a:ext cx="4950400" cy="44388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fld id="{00000000-1234-1234-1234-123412341234}" type="slidenum">
              <a:rPr lang="en">
                <a:latin typeface="Vidaloka"/>
                <a:ea typeface="Vidaloka"/>
                <a:cs typeface="Vidaloka"/>
                <a:sym typeface="Vidaloka"/>
              </a:rPr>
              <a:pPr/>
              <a:t>‹#›</a:t>
            </a:fld>
            <a:endParaRPr lang="en">
              <a:latin typeface="Vidaloka"/>
              <a:ea typeface="Vidaloka"/>
              <a:cs typeface="Vidaloka"/>
              <a:sym typeface="Vidaloka"/>
            </a:endParaRPr>
          </a:p>
        </p:txBody>
      </p:sp>
    </p:spTree>
    <p:extLst>
      <p:ext uri="{BB962C8B-B14F-4D97-AF65-F5344CB8AC3E}">
        <p14:creationId xmlns:p14="http://schemas.microsoft.com/office/powerpoint/2010/main" val="3288193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7" name="Shape 27"/>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640067"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9183463"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401592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3" name="Shape 33"/>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43189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D5069E9F-1838-4E7F-A618-5E925CFAC982}" type="datetimeFigureOut">
              <a:rPr lang="uk-UA" smtClean="0"/>
              <a:t>09.02.2017</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163AEDC2-2A07-4939-9C1F-362B96E85ACC}" type="slidenum">
              <a:rPr lang="uk-UA" smtClean="0"/>
              <a:t>‹#›</a:t>
            </a:fld>
            <a:endParaRPr lang="uk-UA"/>
          </a:p>
        </p:txBody>
      </p:sp>
    </p:spTree>
    <p:extLst>
      <p:ext uri="{BB962C8B-B14F-4D97-AF65-F5344CB8AC3E}">
        <p14:creationId xmlns:p14="http://schemas.microsoft.com/office/powerpoint/2010/main" val="1796875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body" idx="1"/>
          </p:nvPr>
        </p:nvSpPr>
        <p:spPr>
          <a:xfrm>
            <a:off x="6095999" y="5468667"/>
            <a:ext cx="6095999" cy="692800"/>
          </a:xfrm>
          <a:prstGeom prst="rect">
            <a:avLst/>
          </a:prstGeom>
        </p:spPr>
        <p:txBody>
          <a:bodyPr lIns="91425" tIns="91425" rIns="91425" bIns="91425" anchor="t" anchorCtr="0"/>
          <a:lstStyle>
            <a:lvl1pPr lvl="0" algn="ctr">
              <a:spcBef>
                <a:spcPts val="480"/>
              </a:spcBef>
              <a:buSzPct val="100000"/>
              <a:buNone/>
              <a:defRPr sz="1600"/>
            </a:lvl1pPr>
          </a:lstStyle>
          <a:p>
            <a:endParaRPr/>
          </a:p>
        </p:txBody>
      </p:sp>
      <p:sp>
        <p:nvSpPr>
          <p:cNvPr id="38" name="Shape 38"/>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361118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dark">
    <p:bg>
      <p:bgPr>
        <a:solidFill>
          <a:srgbClr val="1D1D1B"/>
        </a:solidFill>
        <a:effectLst/>
      </p:bgPr>
    </p:bg>
    <p:spTree>
      <p:nvGrpSpPr>
        <p:cNvPr id="1" name="Shape 39"/>
        <p:cNvGrpSpPr/>
        <p:nvPr/>
      </p:nvGrpSpPr>
      <p:grpSpPr>
        <a:xfrm>
          <a:off x="0" y="0"/>
          <a:ext cx="0" cy="0"/>
          <a:chOff x="0" y="0"/>
          <a:chExt cx="0" cy="0"/>
        </a:xfrm>
      </p:grpSpPr>
      <p:sp>
        <p:nvSpPr>
          <p:cNvPr id="40" name="Shape 40"/>
          <p:cNvSpPr/>
          <p:nvPr/>
        </p:nvSpPr>
        <p:spPr>
          <a:xfrm>
            <a:off x="1584600" y="1593200"/>
            <a:ext cx="9022800" cy="36716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1" name="Shape 41"/>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639197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Blank light">
    <p:bg>
      <p:bgPr>
        <a:solidFill>
          <a:srgbClr val="FFFFFF"/>
        </a:solidFill>
        <a:effectLst/>
      </p:bgPr>
    </p:bg>
    <p:spTree>
      <p:nvGrpSpPr>
        <p:cNvPr id="1" name="Shape 42"/>
        <p:cNvGrpSpPr/>
        <p:nvPr/>
      </p:nvGrpSpPr>
      <p:grpSpPr>
        <a:xfrm>
          <a:off x="0" y="0"/>
          <a:ext cx="0" cy="0"/>
          <a:chOff x="0" y="0"/>
          <a:chExt cx="0" cy="0"/>
        </a:xfrm>
      </p:grpSpPr>
      <p:sp>
        <p:nvSpPr>
          <p:cNvPr id="43" name="Shape 43"/>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4" name="Shape 44"/>
          <p:cNvSpPr txBox="1">
            <a:spLocks noGrp="1"/>
          </p:cNvSpPr>
          <p:nvPr>
            <p:ph type="sldNum" idx="12"/>
          </p:nvPr>
        </p:nvSpPr>
        <p:spPr>
          <a:xfrm>
            <a:off x="15846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Tree>
    <p:extLst>
      <p:ext uri="{BB962C8B-B14F-4D97-AF65-F5344CB8AC3E}">
        <p14:creationId xmlns:p14="http://schemas.microsoft.com/office/powerpoint/2010/main" val="314799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4497600" y="1830867"/>
            <a:ext cx="3196400" cy="31964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1" name="Shape 11"/>
          <p:cNvSpPr txBox="1">
            <a:spLocks noGrp="1"/>
          </p:cNvSpPr>
          <p:nvPr>
            <p:ph type="ctrTitle"/>
          </p:nvPr>
        </p:nvSpPr>
        <p:spPr>
          <a:xfrm>
            <a:off x="4610000" y="1943000"/>
            <a:ext cx="2972000" cy="2972000"/>
          </a:xfrm>
          <a:prstGeom prst="rect">
            <a:avLst/>
          </a:prstGeom>
          <a:solidFill>
            <a:srgbClr val="FFFFFF"/>
          </a:solidFill>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1461584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673690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 name="Shape 17"/>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
        <p:nvSpPr>
          <p:cNvPr id="18" name="Shape 18"/>
          <p:cNvSpPr txBox="1">
            <a:spLocks noGrp="1"/>
          </p:cNvSpPr>
          <p:nvPr>
            <p:ph type="body" idx="1"/>
          </p:nvPr>
        </p:nvSpPr>
        <p:spPr>
          <a:xfrm>
            <a:off x="2373299" y="2882400"/>
            <a:ext cx="7445200" cy="10932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8pPr>
            <a:lvl9pPr lvl="8" algn="ctr">
              <a:spcBef>
                <a:spcPts val="0"/>
              </a:spcBef>
              <a:buClr>
                <a:srgbClr val="1D1D1B"/>
              </a:buClr>
              <a:buSzPct val="100000"/>
              <a:buFont typeface="Montserrat"/>
              <a:defRPr sz="24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4791200" y="282732"/>
            <a:ext cx="2609600" cy="1310400"/>
          </a:xfrm>
          <a:prstGeom prst="rect">
            <a:avLst/>
          </a:prstGeom>
          <a:noFill/>
          <a:ln>
            <a:noFill/>
          </a:ln>
        </p:spPr>
        <p:txBody>
          <a:bodyPr lIns="121900" tIns="121900" rIns="121900" bIns="121900" anchor="t" anchorCtr="0">
            <a:noAutofit/>
          </a:bodyPr>
          <a:lstStyle/>
          <a:p>
            <a:pPr algn="ctr"/>
            <a:r>
              <a:rPr lang="en" sz="9600" kern="0">
                <a:solidFill>
                  <a:srgbClr val="1D1D1B"/>
                </a:solidFill>
                <a:latin typeface="Vidaloka"/>
                <a:ea typeface="Vidaloka"/>
                <a:cs typeface="Vidaloka"/>
                <a:sym typeface="Vidaloka"/>
              </a:rPr>
              <a:t>“</a:t>
            </a:r>
          </a:p>
        </p:txBody>
      </p:sp>
    </p:spTree>
    <p:extLst>
      <p:ext uri="{BB962C8B-B14F-4D97-AF65-F5344CB8AC3E}">
        <p14:creationId xmlns:p14="http://schemas.microsoft.com/office/powerpoint/2010/main" val="13009028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6096000" cy="6858000"/>
          </a:xfrm>
          <a:prstGeom prst="rect">
            <a:avLst/>
          </a:prstGeom>
          <a:solidFill>
            <a:srgbClr val="1D1D1B"/>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2" name="Shape 22"/>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668800" y="1900033"/>
            <a:ext cx="4950400" cy="44388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fld id="{00000000-1234-1234-1234-123412341234}" type="slidenum">
              <a:rPr lang="en">
                <a:latin typeface="Vidaloka"/>
                <a:ea typeface="Vidaloka"/>
                <a:cs typeface="Vidaloka"/>
                <a:sym typeface="Vidaloka"/>
              </a:rPr>
              <a:pPr/>
              <a:t>‹#›</a:t>
            </a:fld>
            <a:endParaRPr lang="en">
              <a:latin typeface="Vidaloka"/>
              <a:ea typeface="Vidaloka"/>
              <a:cs typeface="Vidaloka"/>
              <a:sym typeface="Vidaloka"/>
            </a:endParaRPr>
          </a:p>
        </p:txBody>
      </p:sp>
    </p:spTree>
    <p:extLst>
      <p:ext uri="{BB962C8B-B14F-4D97-AF65-F5344CB8AC3E}">
        <p14:creationId xmlns:p14="http://schemas.microsoft.com/office/powerpoint/2010/main" val="932480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7" name="Shape 27"/>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640067"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9183463"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786047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3" name="Shape 33"/>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8753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body" idx="1"/>
          </p:nvPr>
        </p:nvSpPr>
        <p:spPr>
          <a:xfrm>
            <a:off x="6095999" y="5468667"/>
            <a:ext cx="6095999" cy="692800"/>
          </a:xfrm>
          <a:prstGeom prst="rect">
            <a:avLst/>
          </a:prstGeom>
        </p:spPr>
        <p:txBody>
          <a:bodyPr lIns="91425" tIns="91425" rIns="91425" bIns="91425" anchor="t" anchorCtr="0"/>
          <a:lstStyle>
            <a:lvl1pPr lvl="0" algn="ctr">
              <a:spcBef>
                <a:spcPts val="480"/>
              </a:spcBef>
              <a:buSzPct val="100000"/>
              <a:buNone/>
              <a:defRPr sz="1600"/>
            </a:lvl1pPr>
          </a:lstStyle>
          <a:p>
            <a:endParaRPr/>
          </a:p>
        </p:txBody>
      </p:sp>
      <p:sp>
        <p:nvSpPr>
          <p:cNvPr id="38" name="Shape 38"/>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79366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90438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dark">
    <p:bg>
      <p:bgPr>
        <a:solidFill>
          <a:srgbClr val="1D1D1B"/>
        </a:solidFill>
        <a:effectLst/>
      </p:bgPr>
    </p:bg>
    <p:spTree>
      <p:nvGrpSpPr>
        <p:cNvPr id="1" name="Shape 39"/>
        <p:cNvGrpSpPr/>
        <p:nvPr/>
      </p:nvGrpSpPr>
      <p:grpSpPr>
        <a:xfrm>
          <a:off x="0" y="0"/>
          <a:ext cx="0" cy="0"/>
          <a:chOff x="0" y="0"/>
          <a:chExt cx="0" cy="0"/>
        </a:xfrm>
      </p:grpSpPr>
      <p:sp>
        <p:nvSpPr>
          <p:cNvPr id="40" name="Shape 40"/>
          <p:cNvSpPr/>
          <p:nvPr/>
        </p:nvSpPr>
        <p:spPr>
          <a:xfrm>
            <a:off x="1584600" y="1593200"/>
            <a:ext cx="9022800" cy="36716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1" name="Shape 41"/>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844915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Blank light">
    <p:bg>
      <p:bgPr>
        <a:solidFill>
          <a:srgbClr val="FFFFFF"/>
        </a:solidFill>
        <a:effectLst/>
      </p:bgPr>
    </p:bg>
    <p:spTree>
      <p:nvGrpSpPr>
        <p:cNvPr id="1" name="Shape 42"/>
        <p:cNvGrpSpPr/>
        <p:nvPr/>
      </p:nvGrpSpPr>
      <p:grpSpPr>
        <a:xfrm>
          <a:off x="0" y="0"/>
          <a:ext cx="0" cy="0"/>
          <a:chOff x="0" y="0"/>
          <a:chExt cx="0" cy="0"/>
        </a:xfrm>
      </p:grpSpPr>
      <p:sp>
        <p:nvSpPr>
          <p:cNvPr id="43" name="Shape 43"/>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4" name="Shape 44"/>
          <p:cNvSpPr txBox="1">
            <a:spLocks noGrp="1"/>
          </p:cNvSpPr>
          <p:nvPr>
            <p:ph type="sldNum" idx="12"/>
          </p:nvPr>
        </p:nvSpPr>
        <p:spPr>
          <a:xfrm>
            <a:off x="15846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Tree>
    <p:extLst>
      <p:ext uri="{BB962C8B-B14F-4D97-AF65-F5344CB8AC3E}">
        <p14:creationId xmlns:p14="http://schemas.microsoft.com/office/powerpoint/2010/main" val="3704589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4497600" y="1830867"/>
            <a:ext cx="3196400" cy="31964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1" name="Shape 11"/>
          <p:cNvSpPr txBox="1">
            <a:spLocks noGrp="1"/>
          </p:cNvSpPr>
          <p:nvPr>
            <p:ph type="ctrTitle"/>
          </p:nvPr>
        </p:nvSpPr>
        <p:spPr>
          <a:xfrm>
            <a:off x="4610000" y="1943000"/>
            <a:ext cx="2972000" cy="2972000"/>
          </a:xfrm>
          <a:prstGeom prst="rect">
            <a:avLst/>
          </a:prstGeom>
          <a:solidFill>
            <a:srgbClr val="FFFFFF"/>
          </a:solidFill>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3781494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3077559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 name="Shape 17"/>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
        <p:nvSpPr>
          <p:cNvPr id="18" name="Shape 18"/>
          <p:cNvSpPr txBox="1">
            <a:spLocks noGrp="1"/>
          </p:cNvSpPr>
          <p:nvPr>
            <p:ph type="body" idx="1"/>
          </p:nvPr>
        </p:nvSpPr>
        <p:spPr>
          <a:xfrm>
            <a:off x="2373299" y="2882400"/>
            <a:ext cx="7445200" cy="10932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8pPr>
            <a:lvl9pPr lvl="8" algn="ctr">
              <a:spcBef>
                <a:spcPts val="0"/>
              </a:spcBef>
              <a:buClr>
                <a:srgbClr val="1D1D1B"/>
              </a:buClr>
              <a:buSzPct val="100000"/>
              <a:buFont typeface="Montserrat"/>
              <a:defRPr sz="24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4791200" y="282732"/>
            <a:ext cx="2609600" cy="1310400"/>
          </a:xfrm>
          <a:prstGeom prst="rect">
            <a:avLst/>
          </a:prstGeom>
          <a:noFill/>
          <a:ln>
            <a:noFill/>
          </a:ln>
        </p:spPr>
        <p:txBody>
          <a:bodyPr lIns="121900" tIns="121900" rIns="121900" bIns="121900" anchor="t" anchorCtr="0">
            <a:noAutofit/>
          </a:bodyPr>
          <a:lstStyle/>
          <a:p>
            <a:pPr algn="ctr"/>
            <a:r>
              <a:rPr lang="en" sz="9600" kern="0">
                <a:solidFill>
                  <a:srgbClr val="1D1D1B"/>
                </a:solidFill>
                <a:latin typeface="Vidaloka"/>
                <a:ea typeface="Vidaloka"/>
                <a:cs typeface="Vidaloka"/>
                <a:sym typeface="Vidaloka"/>
              </a:rPr>
              <a:t>“</a:t>
            </a:r>
          </a:p>
        </p:txBody>
      </p:sp>
    </p:spTree>
    <p:extLst>
      <p:ext uri="{BB962C8B-B14F-4D97-AF65-F5344CB8AC3E}">
        <p14:creationId xmlns:p14="http://schemas.microsoft.com/office/powerpoint/2010/main" val="2600850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6096000" cy="6858000"/>
          </a:xfrm>
          <a:prstGeom prst="rect">
            <a:avLst/>
          </a:prstGeom>
          <a:solidFill>
            <a:srgbClr val="1D1D1B"/>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2" name="Shape 22"/>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668800" y="1900033"/>
            <a:ext cx="4950400" cy="44388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fld id="{00000000-1234-1234-1234-123412341234}" type="slidenum">
              <a:rPr lang="en">
                <a:latin typeface="Vidaloka"/>
                <a:ea typeface="Vidaloka"/>
                <a:cs typeface="Vidaloka"/>
                <a:sym typeface="Vidaloka"/>
              </a:rPr>
              <a:pPr/>
              <a:t>‹#›</a:t>
            </a:fld>
            <a:endParaRPr lang="en">
              <a:latin typeface="Vidaloka"/>
              <a:ea typeface="Vidaloka"/>
              <a:cs typeface="Vidaloka"/>
              <a:sym typeface="Vidaloka"/>
            </a:endParaRPr>
          </a:p>
        </p:txBody>
      </p:sp>
    </p:spTree>
    <p:extLst>
      <p:ext uri="{BB962C8B-B14F-4D97-AF65-F5344CB8AC3E}">
        <p14:creationId xmlns:p14="http://schemas.microsoft.com/office/powerpoint/2010/main" val="3016872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7" name="Shape 27"/>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640067"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9183463"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6648752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3" name="Shape 33"/>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427380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body" idx="1"/>
          </p:nvPr>
        </p:nvSpPr>
        <p:spPr>
          <a:xfrm>
            <a:off x="6095999" y="5468667"/>
            <a:ext cx="6095999" cy="692800"/>
          </a:xfrm>
          <a:prstGeom prst="rect">
            <a:avLst/>
          </a:prstGeom>
        </p:spPr>
        <p:txBody>
          <a:bodyPr lIns="91425" tIns="91425" rIns="91425" bIns="91425" anchor="t" anchorCtr="0"/>
          <a:lstStyle>
            <a:lvl1pPr lvl="0" algn="ctr">
              <a:spcBef>
                <a:spcPts val="480"/>
              </a:spcBef>
              <a:buSzPct val="100000"/>
              <a:buNone/>
              <a:defRPr sz="1600"/>
            </a:lvl1pPr>
          </a:lstStyle>
          <a:p>
            <a:endParaRPr/>
          </a:p>
        </p:txBody>
      </p:sp>
      <p:sp>
        <p:nvSpPr>
          <p:cNvPr id="38" name="Shape 38"/>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081652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dark">
    <p:bg>
      <p:bgPr>
        <a:solidFill>
          <a:srgbClr val="1D1D1B"/>
        </a:solidFill>
        <a:effectLst/>
      </p:bgPr>
    </p:bg>
    <p:spTree>
      <p:nvGrpSpPr>
        <p:cNvPr id="1" name="Shape 39"/>
        <p:cNvGrpSpPr/>
        <p:nvPr/>
      </p:nvGrpSpPr>
      <p:grpSpPr>
        <a:xfrm>
          <a:off x="0" y="0"/>
          <a:ext cx="0" cy="0"/>
          <a:chOff x="0" y="0"/>
          <a:chExt cx="0" cy="0"/>
        </a:xfrm>
      </p:grpSpPr>
      <p:sp>
        <p:nvSpPr>
          <p:cNvPr id="40" name="Shape 40"/>
          <p:cNvSpPr/>
          <p:nvPr/>
        </p:nvSpPr>
        <p:spPr>
          <a:xfrm>
            <a:off x="1584600" y="1593200"/>
            <a:ext cx="9022800" cy="36716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1" name="Shape 41"/>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45857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4882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Blank light">
    <p:bg>
      <p:bgPr>
        <a:solidFill>
          <a:srgbClr val="FFFFFF"/>
        </a:solidFill>
        <a:effectLst/>
      </p:bgPr>
    </p:bg>
    <p:spTree>
      <p:nvGrpSpPr>
        <p:cNvPr id="1" name="Shape 42"/>
        <p:cNvGrpSpPr/>
        <p:nvPr/>
      </p:nvGrpSpPr>
      <p:grpSpPr>
        <a:xfrm>
          <a:off x="0" y="0"/>
          <a:ext cx="0" cy="0"/>
          <a:chOff x="0" y="0"/>
          <a:chExt cx="0" cy="0"/>
        </a:xfrm>
      </p:grpSpPr>
      <p:sp>
        <p:nvSpPr>
          <p:cNvPr id="43" name="Shape 43"/>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4" name="Shape 44"/>
          <p:cNvSpPr txBox="1">
            <a:spLocks noGrp="1"/>
          </p:cNvSpPr>
          <p:nvPr>
            <p:ph type="sldNum" idx="12"/>
          </p:nvPr>
        </p:nvSpPr>
        <p:spPr>
          <a:xfrm>
            <a:off x="15846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Tree>
    <p:extLst>
      <p:ext uri="{BB962C8B-B14F-4D97-AF65-F5344CB8AC3E}">
        <p14:creationId xmlns:p14="http://schemas.microsoft.com/office/powerpoint/2010/main" val="37991986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4497600" y="1830867"/>
            <a:ext cx="3196400" cy="31964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1" name="Shape 11"/>
          <p:cNvSpPr txBox="1">
            <a:spLocks noGrp="1"/>
          </p:cNvSpPr>
          <p:nvPr>
            <p:ph type="ctrTitle"/>
          </p:nvPr>
        </p:nvSpPr>
        <p:spPr>
          <a:xfrm>
            <a:off x="4610000" y="1943000"/>
            <a:ext cx="2972000" cy="2972000"/>
          </a:xfrm>
          <a:prstGeom prst="rect">
            <a:avLst/>
          </a:prstGeom>
          <a:solidFill>
            <a:srgbClr val="FFFFFF"/>
          </a:solidFill>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3159791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2268778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 name="Shape 17"/>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
        <p:nvSpPr>
          <p:cNvPr id="18" name="Shape 18"/>
          <p:cNvSpPr txBox="1">
            <a:spLocks noGrp="1"/>
          </p:cNvSpPr>
          <p:nvPr>
            <p:ph type="body" idx="1"/>
          </p:nvPr>
        </p:nvSpPr>
        <p:spPr>
          <a:xfrm>
            <a:off x="2373299" y="2882400"/>
            <a:ext cx="7445200" cy="10932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8pPr>
            <a:lvl9pPr lvl="8" algn="ctr">
              <a:spcBef>
                <a:spcPts val="0"/>
              </a:spcBef>
              <a:buClr>
                <a:srgbClr val="1D1D1B"/>
              </a:buClr>
              <a:buSzPct val="100000"/>
              <a:buFont typeface="Montserrat"/>
              <a:defRPr sz="24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4791200" y="282732"/>
            <a:ext cx="2609600" cy="1310400"/>
          </a:xfrm>
          <a:prstGeom prst="rect">
            <a:avLst/>
          </a:prstGeom>
          <a:noFill/>
          <a:ln>
            <a:noFill/>
          </a:ln>
        </p:spPr>
        <p:txBody>
          <a:bodyPr lIns="121900" tIns="121900" rIns="121900" bIns="121900" anchor="t" anchorCtr="0">
            <a:noAutofit/>
          </a:bodyPr>
          <a:lstStyle/>
          <a:p>
            <a:pPr algn="ctr"/>
            <a:r>
              <a:rPr lang="en" sz="9600" kern="0">
                <a:solidFill>
                  <a:srgbClr val="1D1D1B"/>
                </a:solidFill>
                <a:latin typeface="Vidaloka"/>
                <a:ea typeface="Vidaloka"/>
                <a:cs typeface="Vidaloka"/>
                <a:sym typeface="Vidaloka"/>
              </a:rPr>
              <a:t>“</a:t>
            </a:r>
          </a:p>
        </p:txBody>
      </p:sp>
    </p:spTree>
    <p:extLst>
      <p:ext uri="{BB962C8B-B14F-4D97-AF65-F5344CB8AC3E}">
        <p14:creationId xmlns:p14="http://schemas.microsoft.com/office/powerpoint/2010/main" val="1404399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6096000" cy="6858000"/>
          </a:xfrm>
          <a:prstGeom prst="rect">
            <a:avLst/>
          </a:prstGeom>
          <a:solidFill>
            <a:srgbClr val="1D1D1B"/>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2" name="Shape 22"/>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668800" y="1900033"/>
            <a:ext cx="4950400" cy="44388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fld id="{00000000-1234-1234-1234-123412341234}" type="slidenum">
              <a:rPr lang="en">
                <a:latin typeface="Vidaloka"/>
                <a:ea typeface="Vidaloka"/>
                <a:cs typeface="Vidaloka"/>
                <a:sym typeface="Vidaloka"/>
              </a:rPr>
              <a:pPr/>
              <a:t>‹#›</a:t>
            </a:fld>
            <a:endParaRPr lang="en">
              <a:latin typeface="Vidaloka"/>
              <a:ea typeface="Vidaloka"/>
              <a:cs typeface="Vidaloka"/>
              <a:sym typeface="Vidaloka"/>
            </a:endParaRPr>
          </a:p>
        </p:txBody>
      </p:sp>
    </p:spTree>
    <p:extLst>
      <p:ext uri="{BB962C8B-B14F-4D97-AF65-F5344CB8AC3E}">
        <p14:creationId xmlns:p14="http://schemas.microsoft.com/office/powerpoint/2010/main" val="27123364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7" name="Shape 27"/>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640067"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9183463"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2385724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3" name="Shape 33"/>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05970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body" idx="1"/>
          </p:nvPr>
        </p:nvSpPr>
        <p:spPr>
          <a:xfrm>
            <a:off x="6095999" y="5468667"/>
            <a:ext cx="6095999" cy="692800"/>
          </a:xfrm>
          <a:prstGeom prst="rect">
            <a:avLst/>
          </a:prstGeom>
        </p:spPr>
        <p:txBody>
          <a:bodyPr lIns="91425" tIns="91425" rIns="91425" bIns="91425" anchor="t" anchorCtr="0"/>
          <a:lstStyle>
            <a:lvl1pPr lvl="0" algn="ctr">
              <a:spcBef>
                <a:spcPts val="480"/>
              </a:spcBef>
              <a:buSzPct val="100000"/>
              <a:buNone/>
              <a:defRPr sz="1600"/>
            </a:lvl1pPr>
          </a:lstStyle>
          <a:p>
            <a:endParaRPr/>
          </a:p>
        </p:txBody>
      </p:sp>
      <p:sp>
        <p:nvSpPr>
          <p:cNvPr id="38" name="Shape 38"/>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7360013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dark">
    <p:bg>
      <p:bgPr>
        <a:solidFill>
          <a:srgbClr val="1D1D1B"/>
        </a:solidFill>
        <a:effectLst/>
      </p:bgPr>
    </p:bg>
    <p:spTree>
      <p:nvGrpSpPr>
        <p:cNvPr id="1" name="Shape 39"/>
        <p:cNvGrpSpPr/>
        <p:nvPr/>
      </p:nvGrpSpPr>
      <p:grpSpPr>
        <a:xfrm>
          <a:off x="0" y="0"/>
          <a:ext cx="0" cy="0"/>
          <a:chOff x="0" y="0"/>
          <a:chExt cx="0" cy="0"/>
        </a:xfrm>
      </p:grpSpPr>
      <p:sp>
        <p:nvSpPr>
          <p:cNvPr id="40" name="Shape 40"/>
          <p:cNvSpPr/>
          <p:nvPr/>
        </p:nvSpPr>
        <p:spPr>
          <a:xfrm>
            <a:off x="1584600" y="1593200"/>
            <a:ext cx="9022800" cy="36716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1" name="Shape 41"/>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4060284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Blank light">
    <p:bg>
      <p:bgPr>
        <a:solidFill>
          <a:srgbClr val="FFFFFF"/>
        </a:solidFill>
        <a:effectLst/>
      </p:bgPr>
    </p:bg>
    <p:spTree>
      <p:nvGrpSpPr>
        <p:cNvPr id="1" name="Shape 42"/>
        <p:cNvGrpSpPr/>
        <p:nvPr/>
      </p:nvGrpSpPr>
      <p:grpSpPr>
        <a:xfrm>
          <a:off x="0" y="0"/>
          <a:ext cx="0" cy="0"/>
          <a:chOff x="0" y="0"/>
          <a:chExt cx="0" cy="0"/>
        </a:xfrm>
      </p:grpSpPr>
      <p:sp>
        <p:nvSpPr>
          <p:cNvPr id="43" name="Shape 43"/>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4" name="Shape 44"/>
          <p:cNvSpPr txBox="1">
            <a:spLocks noGrp="1"/>
          </p:cNvSpPr>
          <p:nvPr>
            <p:ph type="sldNum" idx="12"/>
          </p:nvPr>
        </p:nvSpPr>
        <p:spPr>
          <a:xfrm>
            <a:off x="15846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Tree>
    <p:extLst>
      <p:ext uri="{BB962C8B-B14F-4D97-AF65-F5344CB8AC3E}">
        <p14:creationId xmlns:p14="http://schemas.microsoft.com/office/powerpoint/2010/main" val="182066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8DCCD61-643D-44A5-A450-3A42A50CBC1E}"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336330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4497600" y="1830867"/>
            <a:ext cx="3196400" cy="31964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1" name="Shape 11"/>
          <p:cNvSpPr txBox="1">
            <a:spLocks noGrp="1"/>
          </p:cNvSpPr>
          <p:nvPr>
            <p:ph type="ctrTitle"/>
          </p:nvPr>
        </p:nvSpPr>
        <p:spPr>
          <a:xfrm>
            <a:off x="4610000" y="1943000"/>
            <a:ext cx="2972000" cy="2972000"/>
          </a:xfrm>
          <a:prstGeom prst="rect">
            <a:avLst/>
          </a:prstGeom>
          <a:solidFill>
            <a:srgbClr val="FFFFFF"/>
          </a:solidFill>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6204614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33144654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 name="Shape 17"/>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
        <p:nvSpPr>
          <p:cNvPr id="18" name="Shape 18"/>
          <p:cNvSpPr txBox="1">
            <a:spLocks noGrp="1"/>
          </p:cNvSpPr>
          <p:nvPr>
            <p:ph type="body" idx="1"/>
          </p:nvPr>
        </p:nvSpPr>
        <p:spPr>
          <a:xfrm>
            <a:off x="2373299" y="2882400"/>
            <a:ext cx="7445200" cy="10932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8pPr>
            <a:lvl9pPr lvl="8" algn="ctr">
              <a:spcBef>
                <a:spcPts val="0"/>
              </a:spcBef>
              <a:buClr>
                <a:srgbClr val="1D1D1B"/>
              </a:buClr>
              <a:buSzPct val="100000"/>
              <a:buFont typeface="Montserrat"/>
              <a:defRPr sz="24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4791200" y="282732"/>
            <a:ext cx="2609600" cy="1310400"/>
          </a:xfrm>
          <a:prstGeom prst="rect">
            <a:avLst/>
          </a:prstGeom>
          <a:noFill/>
          <a:ln>
            <a:noFill/>
          </a:ln>
        </p:spPr>
        <p:txBody>
          <a:bodyPr lIns="121900" tIns="121900" rIns="121900" bIns="121900" anchor="t" anchorCtr="0">
            <a:noAutofit/>
          </a:bodyPr>
          <a:lstStyle/>
          <a:p>
            <a:pPr algn="ctr"/>
            <a:r>
              <a:rPr lang="en" sz="9600" kern="0">
                <a:solidFill>
                  <a:srgbClr val="1D1D1B"/>
                </a:solidFill>
                <a:latin typeface="Vidaloka"/>
                <a:ea typeface="Vidaloka"/>
                <a:cs typeface="Vidaloka"/>
                <a:sym typeface="Vidaloka"/>
              </a:rPr>
              <a:t>“</a:t>
            </a:r>
          </a:p>
        </p:txBody>
      </p:sp>
    </p:spTree>
    <p:extLst>
      <p:ext uri="{BB962C8B-B14F-4D97-AF65-F5344CB8AC3E}">
        <p14:creationId xmlns:p14="http://schemas.microsoft.com/office/powerpoint/2010/main" val="34475231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6096000" cy="6858000"/>
          </a:xfrm>
          <a:prstGeom prst="rect">
            <a:avLst/>
          </a:prstGeom>
          <a:solidFill>
            <a:srgbClr val="1D1D1B"/>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2" name="Shape 22"/>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668800" y="1900033"/>
            <a:ext cx="4950400" cy="44388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fld id="{00000000-1234-1234-1234-123412341234}" type="slidenum">
              <a:rPr lang="en">
                <a:latin typeface="Vidaloka"/>
                <a:ea typeface="Vidaloka"/>
                <a:cs typeface="Vidaloka"/>
                <a:sym typeface="Vidaloka"/>
              </a:rPr>
              <a:pPr/>
              <a:t>‹#›</a:t>
            </a:fld>
            <a:endParaRPr lang="en">
              <a:latin typeface="Vidaloka"/>
              <a:ea typeface="Vidaloka"/>
              <a:cs typeface="Vidaloka"/>
              <a:sym typeface="Vidaloka"/>
            </a:endParaRPr>
          </a:p>
        </p:txBody>
      </p:sp>
    </p:spTree>
    <p:extLst>
      <p:ext uri="{BB962C8B-B14F-4D97-AF65-F5344CB8AC3E}">
        <p14:creationId xmlns:p14="http://schemas.microsoft.com/office/powerpoint/2010/main" val="2218743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7" name="Shape 27"/>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640067"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9183463"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859687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3" name="Shape 33"/>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2025995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body" idx="1"/>
          </p:nvPr>
        </p:nvSpPr>
        <p:spPr>
          <a:xfrm>
            <a:off x="6095999" y="5468667"/>
            <a:ext cx="6095999" cy="692800"/>
          </a:xfrm>
          <a:prstGeom prst="rect">
            <a:avLst/>
          </a:prstGeom>
        </p:spPr>
        <p:txBody>
          <a:bodyPr lIns="91425" tIns="91425" rIns="91425" bIns="91425" anchor="t" anchorCtr="0"/>
          <a:lstStyle>
            <a:lvl1pPr lvl="0" algn="ctr">
              <a:spcBef>
                <a:spcPts val="480"/>
              </a:spcBef>
              <a:buSzPct val="100000"/>
              <a:buNone/>
              <a:defRPr sz="1600"/>
            </a:lvl1pPr>
          </a:lstStyle>
          <a:p>
            <a:endParaRPr/>
          </a:p>
        </p:txBody>
      </p:sp>
      <p:sp>
        <p:nvSpPr>
          <p:cNvPr id="38" name="Shape 38"/>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3313901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dark">
    <p:bg>
      <p:bgPr>
        <a:solidFill>
          <a:srgbClr val="1D1D1B"/>
        </a:solidFill>
        <a:effectLst/>
      </p:bgPr>
    </p:bg>
    <p:spTree>
      <p:nvGrpSpPr>
        <p:cNvPr id="1" name="Shape 39"/>
        <p:cNvGrpSpPr/>
        <p:nvPr/>
      </p:nvGrpSpPr>
      <p:grpSpPr>
        <a:xfrm>
          <a:off x="0" y="0"/>
          <a:ext cx="0" cy="0"/>
          <a:chOff x="0" y="0"/>
          <a:chExt cx="0" cy="0"/>
        </a:xfrm>
      </p:grpSpPr>
      <p:sp>
        <p:nvSpPr>
          <p:cNvPr id="40" name="Shape 40"/>
          <p:cNvSpPr/>
          <p:nvPr/>
        </p:nvSpPr>
        <p:spPr>
          <a:xfrm>
            <a:off x="1584600" y="1593200"/>
            <a:ext cx="9022800" cy="36716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1" name="Shape 41"/>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32234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Blank light">
    <p:bg>
      <p:bgPr>
        <a:solidFill>
          <a:srgbClr val="FFFFFF"/>
        </a:solidFill>
        <a:effectLst/>
      </p:bgPr>
    </p:bg>
    <p:spTree>
      <p:nvGrpSpPr>
        <p:cNvPr id="1" name="Shape 42"/>
        <p:cNvGrpSpPr/>
        <p:nvPr/>
      </p:nvGrpSpPr>
      <p:grpSpPr>
        <a:xfrm>
          <a:off x="0" y="0"/>
          <a:ext cx="0" cy="0"/>
          <a:chOff x="0" y="0"/>
          <a:chExt cx="0" cy="0"/>
        </a:xfrm>
      </p:grpSpPr>
      <p:sp>
        <p:nvSpPr>
          <p:cNvPr id="43" name="Shape 43"/>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4" name="Shape 44"/>
          <p:cNvSpPr txBox="1">
            <a:spLocks noGrp="1"/>
          </p:cNvSpPr>
          <p:nvPr>
            <p:ph type="sldNum" idx="12"/>
          </p:nvPr>
        </p:nvSpPr>
        <p:spPr>
          <a:xfrm>
            <a:off x="15846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Tree>
    <p:extLst>
      <p:ext uri="{BB962C8B-B14F-4D97-AF65-F5344CB8AC3E}">
        <p14:creationId xmlns:p14="http://schemas.microsoft.com/office/powerpoint/2010/main" val="19280576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4497600" y="1830867"/>
            <a:ext cx="3196400" cy="31964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1" name="Shape 11"/>
          <p:cNvSpPr txBox="1">
            <a:spLocks noGrp="1"/>
          </p:cNvSpPr>
          <p:nvPr>
            <p:ph type="ctrTitle"/>
          </p:nvPr>
        </p:nvSpPr>
        <p:spPr>
          <a:xfrm>
            <a:off x="4610000" y="1943000"/>
            <a:ext cx="2972000" cy="2972000"/>
          </a:xfrm>
          <a:prstGeom prst="rect">
            <a:avLst/>
          </a:prstGeom>
          <a:solidFill>
            <a:srgbClr val="FFFFFF"/>
          </a:solidFill>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52205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3588791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18348933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 name="Shape 17"/>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
        <p:nvSpPr>
          <p:cNvPr id="18" name="Shape 18"/>
          <p:cNvSpPr txBox="1">
            <a:spLocks noGrp="1"/>
          </p:cNvSpPr>
          <p:nvPr>
            <p:ph type="body" idx="1"/>
          </p:nvPr>
        </p:nvSpPr>
        <p:spPr>
          <a:xfrm>
            <a:off x="2373299" y="2882400"/>
            <a:ext cx="7445200" cy="10932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8pPr>
            <a:lvl9pPr lvl="8" algn="ctr">
              <a:spcBef>
                <a:spcPts val="0"/>
              </a:spcBef>
              <a:buClr>
                <a:srgbClr val="1D1D1B"/>
              </a:buClr>
              <a:buSzPct val="100000"/>
              <a:buFont typeface="Montserrat"/>
              <a:defRPr sz="24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4791200" y="282732"/>
            <a:ext cx="2609600" cy="1310400"/>
          </a:xfrm>
          <a:prstGeom prst="rect">
            <a:avLst/>
          </a:prstGeom>
          <a:noFill/>
          <a:ln>
            <a:noFill/>
          </a:ln>
        </p:spPr>
        <p:txBody>
          <a:bodyPr lIns="121900" tIns="121900" rIns="121900" bIns="121900" anchor="t" anchorCtr="0">
            <a:noAutofit/>
          </a:bodyPr>
          <a:lstStyle/>
          <a:p>
            <a:pPr algn="ctr"/>
            <a:r>
              <a:rPr lang="en" sz="9600" kern="0">
                <a:solidFill>
                  <a:srgbClr val="1D1D1B"/>
                </a:solidFill>
                <a:latin typeface="Vidaloka"/>
                <a:ea typeface="Vidaloka"/>
                <a:cs typeface="Vidaloka"/>
                <a:sym typeface="Vidaloka"/>
              </a:rPr>
              <a:t>“</a:t>
            </a:r>
          </a:p>
        </p:txBody>
      </p:sp>
    </p:spTree>
    <p:extLst>
      <p:ext uri="{BB962C8B-B14F-4D97-AF65-F5344CB8AC3E}">
        <p14:creationId xmlns:p14="http://schemas.microsoft.com/office/powerpoint/2010/main" val="8560438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6096000" cy="6858000"/>
          </a:xfrm>
          <a:prstGeom prst="rect">
            <a:avLst/>
          </a:prstGeom>
          <a:solidFill>
            <a:srgbClr val="1D1D1B"/>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2" name="Shape 22"/>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668800" y="1900033"/>
            <a:ext cx="4950400" cy="44388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fld id="{00000000-1234-1234-1234-123412341234}" type="slidenum">
              <a:rPr lang="en">
                <a:latin typeface="Vidaloka"/>
                <a:ea typeface="Vidaloka"/>
                <a:cs typeface="Vidaloka"/>
                <a:sym typeface="Vidaloka"/>
              </a:rPr>
              <a:pPr/>
              <a:t>‹#›</a:t>
            </a:fld>
            <a:endParaRPr lang="en">
              <a:latin typeface="Vidaloka"/>
              <a:ea typeface="Vidaloka"/>
              <a:cs typeface="Vidaloka"/>
              <a:sym typeface="Vidaloka"/>
            </a:endParaRPr>
          </a:p>
        </p:txBody>
      </p:sp>
    </p:spTree>
    <p:extLst>
      <p:ext uri="{BB962C8B-B14F-4D97-AF65-F5344CB8AC3E}">
        <p14:creationId xmlns:p14="http://schemas.microsoft.com/office/powerpoint/2010/main" val="29772276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7" name="Shape 27"/>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640067"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9183463"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716271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3" name="Shape 33"/>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4569166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body" idx="1"/>
          </p:nvPr>
        </p:nvSpPr>
        <p:spPr>
          <a:xfrm>
            <a:off x="6095999" y="5468667"/>
            <a:ext cx="6095999" cy="692800"/>
          </a:xfrm>
          <a:prstGeom prst="rect">
            <a:avLst/>
          </a:prstGeom>
        </p:spPr>
        <p:txBody>
          <a:bodyPr lIns="91425" tIns="91425" rIns="91425" bIns="91425" anchor="t" anchorCtr="0"/>
          <a:lstStyle>
            <a:lvl1pPr lvl="0" algn="ctr">
              <a:spcBef>
                <a:spcPts val="480"/>
              </a:spcBef>
              <a:buSzPct val="100000"/>
              <a:buNone/>
              <a:defRPr sz="1600"/>
            </a:lvl1pPr>
          </a:lstStyle>
          <a:p>
            <a:endParaRPr/>
          </a:p>
        </p:txBody>
      </p:sp>
      <p:sp>
        <p:nvSpPr>
          <p:cNvPr id="38" name="Shape 38"/>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6090068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dark">
    <p:bg>
      <p:bgPr>
        <a:solidFill>
          <a:srgbClr val="1D1D1B"/>
        </a:solidFill>
        <a:effectLst/>
      </p:bgPr>
    </p:bg>
    <p:spTree>
      <p:nvGrpSpPr>
        <p:cNvPr id="1" name="Shape 39"/>
        <p:cNvGrpSpPr/>
        <p:nvPr/>
      </p:nvGrpSpPr>
      <p:grpSpPr>
        <a:xfrm>
          <a:off x="0" y="0"/>
          <a:ext cx="0" cy="0"/>
          <a:chOff x="0" y="0"/>
          <a:chExt cx="0" cy="0"/>
        </a:xfrm>
      </p:grpSpPr>
      <p:sp>
        <p:nvSpPr>
          <p:cNvPr id="40" name="Shape 40"/>
          <p:cNvSpPr/>
          <p:nvPr/>
        </p:nvSpPr>
        <p:spPr>
          <a:xfrm>
            <a:off x="1584600" y="1593200"/>
            <a:ext cx="9022800" cy="36716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1" name="Shape 41"/>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0605979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Blank light">
    <p:bg>
      <p:bgPr>
        <a:solidFill>
          <a:srgbClr val="FFFFFF"/>
        </a:solidFill>
        <a:effectLst/>
      </p:bgPr>
    </p:bg>
    <p:spTree>
      <p:nvGrpSpPr>
        <p:cNvPr id="1" name="Shape 42"/>
        <p:cNvGrpSpPr/>
        <p:nvPr/>
      </p:nvGrpSpPr>
      <p:grpSpPr>
        <a:xfrm>
          <a:off x="0" y="0"/>
          <a:ext cx="0" cy="0"/>
          <a:chOff x="0" y="0"/>
          <a:chExt cx="0" cy="0"/>
        </a:xfrm>
      </p:grpSpPr>
      <p:sp>
        <p:nvSpPr>
          <p:cNvPr id="43" name="Shape 43"/>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4" name="Shape 44"/>
          <p:cNvSpPr txBox="1">
            <a:spLocks noGrp="1"/>
          </p:cNvSpPr>
          <p:nvPr>
            <p:ph type="sldNum" idx="12"/>
          </p:nvPr>
        </p:nvSpPr>
        <p:spPr>
          <a:xfrm>
            <a:off x="15846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Tree>
    <p:extLst>
      <p:ext uri="{BB962C8B-B14F-4D97-AF65-F5344CB8AC3E}">
        <p14:creationId xmlns:p14="http://schemas.microsoft.com/office/powerpoint/2010/main" val="4945432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4497600" y="1830867"/>
            <a:ext cx="3196400" cy="31964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1" name="Shape 11"/>
          <p:cNvSpPr txBox="1">
            <a:spLocks noGrp="1"/>
          </p:cNvSpPr>
          <p:nvPr>
            <p:ph type="ctrTitle"/>
          </p:nvPr>
        </p:nvSpPr>
        <p:spPr>
          <a:xfrm>
            <a:off x="4610000" y="1943000"/>
            <a:ext cx="2972000" cy="2972000"/>
          </a:xfrm>
          <a:prstGeom prst="rect">
            <a:avLst/>
          </a:prstGeom>
          <a:solidFill>
            <a:srgbClr val="FFFFFF"/>
          </a:solidFill>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5178199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159572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541176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 name="Shape 17"/>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
        <p:nvSpPr>
          <p:cNvPr id="18" name="Shape 18"/>
          <p:cNvSpPr txBox="1">
            <a:spLocks noGrp="1"/>
          </p:cNvSpPr>
          <p:nvPr>
            <p:ph type="body" idx="1"/>
          </p:nvPr>
        </p:nvSpPr>
        <p:spPr>
          <a:xfrm>
            <a:off x="2373299" y="2882400"/>
            <a:ext cx="7445200" cy="10932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8pPr>
            <a:lvl9pPr lvl="8" algn="ctr">
              <a:spcBef>
                <a:spcPts val="0"/>
              </a:spcBef>
              <a:buClr>
                <a:srgbClr val="1D1D1B"/>
              </a:buClr>
              <a:buSzPct val="100000"/>
              <a:buFont typeface="Montserrat"/>
              <a:defRPr sz="24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4791200" y="282732"/>
            <a:ext cx="2609600" cy="1310400"/>
          </a:xfrm>
          <a:prstGeom prst="rect">
            <a:avLst/>
          </a:prstGeom>
          <a:noFill/>
          <a:ln>
            <a:noFill/>
          </a:ln>
        </p:spPr>
        <p:txBody>
          <a:bodyPr lIns="121900" tIns="121900" rIns="121900" bIns="121900" anchor="t" anchorCtr="0">
            <a:noAutofit/>
          </a:bodyPr>
          <a:lstStyle/>
          <a:p>
            <a:pPr algn="ctr"/>
            <a:r>
              <a:rPr lang="en" sz="9600" kern="0">
                <a:solidFill>
                  <a:srgbClr val="1D1D1B"/>
                </a:solidFill>
                <a:latin typeface="Vidaloka"/>
                <a:ea typeface="Vidaloka"/>
                <a:cs typeface="Vidaloka"/>
                <a:sym typeface="Vidaloka"/>
              </a:rPr>
              <a:t>“</a:t>
            </a:r>
          </a:p>
        </p:txBody>
      </p:sp>
    </p:spTree>
    <p:extLst>
      <p:ext uri="{BB962C8B-B14F-4D97-AF65-F5344CB8AC3E}">
        <p14:creationId xmlns:p14="http://schemas.microsoft.com/office/powerpoint/2010/main" val="17822156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p:nvPr/>
        </p:nvSpPr>
        <p:spPr>
          <a:xfrm>
            <a:off x="0" y="0"/>
            <a:ext cx="6096000" cy="6858000"/>
          </a:xfrm>
          <a:prstGeom prst="rect">
            <a:avLst/>
          </a:prstGeom>
          <a:solidFill>
            <a:srgbClr val="1D1D1B"/>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2" name="Shape 22"/>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668800" y="1900033"/>
            <a:ext cx="4950400" cy="4438800"/>
          </a:xfrm>
          <a:prstGeom prst="rect">
            <a:avLst/>
          </a:prstGeom>
        </p:spPr>
        <p:txBody>
          <a:bodyPr lIns="91425" tIns="91425" rIns="91425" bIns="91425" anchor="t" anchorCtr="0"/>
          <a:lstStyle>
            <a:lvl1pPr lvl="0">
              <a:spcBef>
                <a:spcPts val="0"/>
              </a:spcBef>
              <a:buFont typeface="Raleway"/>
              <a:defRPr>
                <a:latin typeface="Raleway"/>
                <a:ea typeface="Raleway"/>
                <a:cs typeface="Raleway"/>
                <a:sym typeface="Raleway"/>
              </a:defRPr>
            </a:lvl1pPr>
            <a:lvl2pPr lvl="1">
              <a:spcBef>
                <a:spcPts val="0"/>
              </a:spcBef>
              <a:buFont typeface="Raleway"/>
              <a:defRPr>
                <a:latin typeface="Raleway"/>
                <a:ea typeface="Raleway"/>
                <a:cs typeface="Raleway"/>
                <a:sym typeface="Raleway"/>
              </a:defRPr>
            </a:lvl2pPr>
            <a:lvl3pPr lvl="2">
              <a:spcBef>
                <a:spcPts val="0"/>
              </a:spcBef>
              <a:buFont typeface="Raleway"/>
              <a:defRPr>
                <a:latin typeface="Raleway"/>
                <a:ea typeface="Raleway"/>
                <a:cs typeface="Raleway"/>
                <a:sym typeface="Raleway"/>
              </a:defRPr>
            </a:lvl3pPr>
            <a:lvl4pPr lvl="3">
              <a:spcBef>
                <a:spcPts val="0"/>
              </a:spcBef>
              <a:buFont typeface="Raleway"/>
              <a:defRPr>
                <a:latin typeface="Raleway"/>
                <a:ea typeface="Raleway"/>
                <a:cs typeface="Raleway"/>
                <a:sym typeface="Raleway"/>
              </a:defRPr>
            </a:lvl4pPr>
            <a:lvl5pPr lvl="4">
              <a:spcBef>
                <a:spcPts val="0"/>
              </a:spcBef>
              <a:buFont typeface="Raleway"/>
              <a:defRPr>
                <a:latin typeface="Raleway"/>
                <a:ea typeface="Raleway"/>
                <a:cs typeface="Raleway"/>
                <a:sym typeface="Raleway"/>
              </a:defRPr>
            </a:lvl5pPr>
            <a:lvl6pPr lvl="5">
              <a:spcBef>
                <a:spcPts val="0"/>
              </a:spcBef>
              <a:buFont typeface="Raleway"/>
              <a:defRPr>
                <a:latin typeface="Raleway"/>
                <a:ea typeface="Raleway"/>
                <a:cs typeface="Raleway"/>
                <a:sym typeface="Raleway"/>
              </a:defRPr>
            </a:lvl6pPr>
            <a:lvl7pPr lvl="6">
              <a:spcBef>
                <a:spcPts val="0"/>
              </a:spcBef>
              <a:buFont typeface="Raleway"/>
              <a:defRPr>
                <a:latin typeface="Raleway"/>
                <a:ea typeface="Raleway"/>
                <a:cs typeface="Raleway"/>
                <a:sym typeface="Raleway"/>
              </a:defRPr>
            </a:lvl7pPr>
            <a:lvl8pPr lvl="7">
              <a:spcBef>
                <a:spcPts val="0"/>
              </a:spcBef>
              <a:buFont typeface="Raleway"/>
              <a:defRPr>
                <a:latin typeface="Raleway"/>
                <a:ea typeface="Raleway"/>
                <a:cs typeface="Raleway"/>
                <a:sym typeface="Raleway"/>
              </a:defRPr>
            </a:lvl8pPr>
            <a:lvl9pPr lvl="8">
              <a:spcBef>
                <a:spcPts val="0"/>
              </a:spcBef>
              <a:buFont typeface="Raleway"/>
              <a:defRPr>
                <a:latin typeface="Raleway"/>
                <a:ea typeface="Raleway"/>
                <a:cs typeface="Raleway"/>
                <a:sym typeface="Raleway"/>
              </a:defRPr>
            </a:lvl9pPr>
          </a:lstStyle>
          <a:p>
            <a:endParaRPr/>
          </a:p>
        </p:txBody>
      </p:sp>
      <p:sp>
        <p:nvSpPr>
          <p:cNvPr id="24" name="Shape 24"/>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fld id="{00000000-1234-1234-1234-123412341234}" type="slidenum">
              <a:rPr lang="en">
                <a:latin typeface="Vidaloka"/>
                <a:ea typeface="Vidaloka"/>
                <a:cs typeface="Vidaloka"/>
                <a:sym typeface="Vidaloka"/>
              </a:rPr>
              <a:pPr/>
              <a:t>‹#›</a:t>
            </a:fld>
            <a:endParaRPr lang="en">
              <a:latin typeface="Vidaloka"/>
              <a:ea typeface="Vidaloka"/>
              <a:cs typeface="Vidaloka"/>
              <a:sym typeface="Vidaloka"/>
            </a:endParaRPr>
          </a:p>
        </p:txBody>
      </p:sp>
    </p:spTree>
    <p:extLst>
      <p:ext uri="{BB962C8B-B14F-4D97-AF65-F5344CB8AC3E}">
        <p14:creationId xmlns:p14="http://schemas.microsoft.com/office/powerpoint/2010/main" val="24086731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27" name="Shape 27"/>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640067"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9183463" y="1799233"/>
            <a:ext cx="2398800" cy="34724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144060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3" name="Shape 33"/>
          <p:cNvSpPr txBox="1">
            <a:spLocks noGrp="1"/>
          </p:cNvSpPr>
          <p:nvPr>
            <p:ph type="title"/>
          </p:nvPr>
        </p:nvSpPr>
        <p:spPr>
          <a:xfrm>
            <a:off x="7044867" y="274633"/>
            <a:ext cx="41984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4" name="Shape 34"/>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9734352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Caption">
    <p:spTree>
      <p:nvGrpSpPr>
        <p:cNvPr id="1" name="Shape 35"/>
        <p:cNvGrpSpPr/>
        <p:nvPr/>
      </p:nvGrpSpPr>
      <p:grpSpPr>
        <a:xfrm>
          <a:off x="0" y="0"/>
          <a:ext cx="0" cy="0"/>
          <a:chOff x="0" y="0"/>
          <a:chExt cx="0" cy="0"/>
        </a:xfrm>
      </p:grpSpPr>
      <p:sp>
        <p:nvSpPr>
          <p:cNvPr id="36" name="Shape 36"/>
          <p:cNvSpPr/>
          <p:nvPr/>
        </p:nvSpPr>
        <p:spPr>
          <a:xfrm>
            <a:off x="0" y="0"/>
            <a:ext cx="6096000" cy="6858000"/>
          </a:xfrm>
          <a:prstGeom prst="rect">
            <a:avLst/>
          </a:prstGeom>
          <a:solidFill>
            <a:srgbClr val="000000"/>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body" idx="1"/>
          </p:nvPr>
        </p:nvSpPr>
        <p:spPr>
          <a:xfrm>
            <a:off x="6095999" y="5468667"/>
            <a:ext cx="6095999" cy="692800"/>
          </a:xfrm>
          <a:prstGeom prst="rect">
            <a:avLst/>
          </a:prstGeom>
        </p:spPr>
        <p:txBody>
          <a:bodyPr lIns="91425" tIns="91425" rIns="91425" bIns="91425" anchor="t" anchorCtr="0"/>
          <a:lstStyle>
            <a:lvl1pPr lvl="0" algn="ctr">
              <a:spcBef>
                <a:spcPts val="480"/>
              </a:spcBef>
              <a:buSzPct val="100000"/>
              <a:buNone/>
              <a:defRPr sz="1600"/>
            </a:lvl1pPr>
          </a:lstStyle>
          <a:p>
            <a:endParaRPr/>
          </a:p>
        </p:txBody>
      </p:sp>
      <p:sp>
        <p:nvSpPr>
          <p:cNvPr id="38" name="Shape 38"/>
          <p:cNvSpPr txBox="1">
            <a:spLocks noGrp="1"/>
          </p:cNvSpPr>
          <p:nvPr>
            <p:ph type="sldNum" idx="12"/>
          </p:nvPr>
        </p:nvSpPr>
        <p:spPr>
          <a:xfrm>
            <a:off x="1584200" y="1593200"/>
            <a:ext cx="2927600" cy="36716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7620412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dark">
    <p:bg>
      <p:bgPr>
        <a:solidFill>
          <a:srgbClr val="1D1D1B"/>
        </a:solidFill>
        <a:effectLst/>
      </p:bgPr>
    </p:bg>
    <p:spTree>
      <p:nvGrpSpPr>
        <p:cNvPr id="1" name="Shape 39"/>
        <p:cNvGrpSpPr/>
        <p:nvPr/>
      </p:nvGrpSpPr>
      <p:grpSpPr>
        <a:xfrm>
          <a:off x="0" y="0"/>
          <a:ext cx="0" cy="0"/>
          <a:chOff x="0" y="0"/>
          <a:chExt cx="0" cy="0"/>
        </a:xfrm>
      </p:grpSpPr>
      <p:sp>
        <p:nvSpPr>
          <p:cNvPr id="40" name="Shape 40"/>
          <p:cNvSpPr/>
          <p:nvPr/>
        </p:nvSpPr>
        <p:spPr>
          <a:xfrm>
            <a:off x="1584600" y="1593200"/>
            <a:ext cx="9022800" cy="3671600"/>
          </a:xfrm>
          <a:prstGeom prst="rect">
            <a:avLst/>
          </a:prstGeom>
          <a:noFill/>
          <a:ln w="9525" cap="flat"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1" name="Shape 41"/>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823948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Blank light">
    <p:bg>
      <p:bgPr>
        <a:solidFill>
          <a:srgbClr val="FFFFFF"/>
        </a:solidFill>
        <a:effectLst/>
      </p:bgPr>
    </p:bg>
    <p:spTree>
      <p:nvGrpSpPr>
        <p:cNvPr id="1" name="Shape 42"/>
        <p:cNvGrpSpPr/>
        <p:nvPr/>
      </p:nvGrpSpPr>
      <p:grpSpPr>
        <a:xfrm>
          <a:off x="0" y="0"/>
          <a:ext cx="0" cy="0"/>
          <a:chOff x="0" y="0"/>
          <a:chExt cx="0" cy="0"/>
        </a:xfrm>
      </p:grpSpPr>
      <p:sp>
        <p:nvSpPr>
          <p:cNvPr id="43" name="Shape 43"/>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44" name="Shape 44"/>
          <p:cNvSpPr txBox="1">
            <a:spLocks noGrp="1"/>
          </p:cNvSpPr>
          <p:nvPr>
            <p:ph type="sldNum" idx="12"/>
          </p:nvPr>
        </p:nvSpPr>
        <p:spPr>
          <a:xfrm>
            <a:off x="15846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Tree>
    <p:extLst>
      <p:ext uri="{BB962C8B-B14F-4D97-AF65-F5344CB8AC3E}">
        <p14:creationId xmlns:p14="http://schemas.microsoft.com/office/powerpoint/2010/main" val="23060338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4497600" y="1830867"/>
            <a:ext cx="3196400" cy="31964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1" name="Shape 11"/>
          <p:cNvSpPr txBox="1">
            <a:spLocks noGrp="1"/>
          </p:cNvSpPr>
          <p:nvPr>
            <p:ph type="ctrTitle"/>
          </p:nvPr>
        </p:nvSpPr>
        <p:spPr>
          <a:xfrm>
            <a:off x="4610000" y="1943000"/>
            <a:ext cx="2972000" cy="2972000"/>
          </a:xfrm>
          <a:prstGeom prst="rect">
            <a:avLst/>
          </a:prstGeom>
          <a:solidFill>
            <a:srgbClr val="FFFFFF"/>
          </a:solidFill>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extLst>
      <p:ext uri="{BB962C8B-B14F-4D97-AF65-F5344CB8AC3E}">
        <p14:creationId xmlns:p14="http://schemas.microsoft.com/office/powerpoint/2010/main" val="24041515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24958648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Quote">
    <p:spTree>
      <p:nvGrpSpPr>
        <p:cNvPr id="1" name="Shape 15"/>
        <p:cNvGrpSpPr/>
        <p:nvPr/>
      </p:nvGrpSpPr>
      <p:grpSpPr>
        <a:xfrm>
          <a:off x="0" y="0"/>
          <a:ext cx="0" cy="0"/>
          <a:chOff x="0" y="0"/>
          <a:chExt cx="0" cy="0"/>
        </a:xfrm>
      </p:grpSpPr>
      <p:sp>
        <p:nvSpPr>
          <p:cNvPr id="16" name="Shape 16"/>
          <p:cNvSpPr/>
          <p:nvPr/>
        </p:nvSpPr>
        <p:spPr>
          <a:xfrm>
            <a:off x="1584600" y="1593200"/>
            <a:ext cx="9022800" cy="3671600"/>
          </a:xfrm>
          <a:prstGeom prst="rect">
            <a:avLst/>
          </a:prstGeom>
          <a:noFill/>
          <a:ln w="9525" cap="flat" cmpd="sng">
            <a:solidFill>
              <a:srgbClr val="1D1D1B"/>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 name="Shape 17"/>
          <p:cNvSpPr txBox="1">
            <a:spLocks noGrp="1"/>
          </p:cNvSpPr>
          <p:nvPr>
            <p:ph type="sldNum" idx="12"/>
          </p:nvPr>
        </p:nvSpPr>
        <p:spPr>
          <a:xfrm>
            <a:off x="1584200" y="5264800"/>
            <a:ext cx="9022800" cy="1593200"/>
          </a:xfrm>
          <a:prstGeom prst="rect">
            <a:avLst/>
          </a:prstGeom>
          <a:noFill/>
          <a:ln>
            <a:noFill/>
          </a:ln>
        </p:spPr>
        <p:txBody>
          <a:bodyPr lIns="91425" tIns="91425" rIns="91425" bIns="91425" anchor="ctr" anchorCtr="0">
            <a:noAutofit/>
          </a:bodyPr>
          <a:lstStyle/>
          <a:p>
            <a:fld id="{00000000-1234-1234-1234-123412341234}" type="slidenum">
              <a:rPr lang="en">
                <a:solidFill>
                  <a:srgbClr val="1D1D1B"/>
                </a:solidFill>
              </a:rPr>
              <a:pPr/>
              <a:t>‹#›</a:t>
            </a:fld>
            <a:endParaRPr lang="en">
              <a:solidFill>
                <a:srgbClr val="1D1D1B"/>
              </a:solidFill>
            </a:endParaRPr>
          </a:p>
        </p:txBody>
      </p:sp>
      <p:sp>
        <p:nvSpPr>
          <p:cNvPr id="18" name="Shape 18"/>
          <p:cNvSpPr txBox="1">
            <a:spLocks noGrp="1"/>
          </p:cNvSpPr>
          <p:nvPr>
            <p:ph type="body" idx="1"/>
          </p:nvPr>
        </p:nvSpPr>
        <p:spPr>
          <a:xfrm>
            <a:off x="2373299" y="2882400"/>
            <a:ext cx="7445200" cy="1093200"/>
          </a:xfrm>
          <a:prstGeom prst="rect">
            <a:avLst/>
          </a:prstGeom>
        </p:spPr>
        <p:txBody>
          <a:bodyPr lIns="91425" tIns="91425" rIns="91425" bIns="91425" anchor="ctr" anchorCtr="0"/>
          <a:lstStyle>
            <a:lvl1pPr lvl="0"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1pPr>
            <a:lvl2pPr lvl="1"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2pPr>
            <a:lvl3pPr lvl="2"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3pPr>
            <a:lvl4pPr lvl="3"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4pPr>
            <a:lvl5pPr lvl="4"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5pPr>
            <a:lvl6pPr lvl="5"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6pPr>
            <a:lvl7pPr lvl="6"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7pPr>
            <a:lvl8pPr lvl="7" algn="ctr" rtl="0">
              <a:spcBef>
                <a:spcPts val="0"/>
              </a:spcBef>
              <a:buClr>
                <a:srgbClr val="1D1D1B"/>
              </a:buClr>
              <a:buSzPct val="100000"/>
              <a:buFont typeface="Montserrat"/>
              <a:defRPr sz="2400" b="1">
                <a:solidFill>
                  <a:srgbClr val="1D1D1B"/>
                </a:solidFill>
                <a:latin typeface="Montserrat"/>
                <a:ea typeface="Montserrat"/>
                <a:cs typeface="Montserrat"/>
                <a:sym typeface="Montserrat"/>
              </a:defRPr>
            </a:lvl8pPr>
            <a:lvl9pPr lvl="8" algn="ctr">
              <a:spcBef>
                <a:spcPts val="0"/>
              </a:spcBef>
              <a:buClr>
                <a:srgbClr val="1D1D1B"/>
              </a:buClr>
              <a:buSzPct val="100000"/>
              <a:buFont typeface="Montserrat"/>
              <a:defRPr sz="2400" b="1">
                <a:solidFill>
                  <a:srgbClr val="1D1D1B"/>
                </a:solidFill>
                <a:latin typeface="Montserrat"/>
                <a:ea typeface="Montserrat"/>
                <a:cs typeface="Montserrat"/>
                <a:sym typeface="Montserrat"/>
              </a:defRPr>
            </a:lvl9pPr>
          </a:lstStyle>
          <a:p>
            <a:endParaRPr/>
          </a:p>
        </p:txBody>
      </p:sp>
      <p:sp>
        <p:nvSpPr>
          <p:cNvPr id="19" name="Shape 19"/>
          <p:cNvSpPr txBox="1"/>
          <p:nvPr/>
        </p:nvSpPr>
        <p:spPr>
          <a:xfrm>
            <a:off x="4791200" y="282732"/>
            <a:ext cx="2609600" cy="1310400"/>
          </a:xfrm>
          <a:prstGeom prst="rect">
            <a:avLst/>
          </a:prstGeom>
          <a:noFill/>
          <a:ln>
            <a:noFill/>
          </a:ln>
        </p:spPr>
        <p:txBody>
          <a:bodyPr lIns="121900" tIns="121900" rIns="121900" bIns="121900" anchor="t" anchorCtr="0">
            <a:noAutofit/>
          </a:bodyPr>
          <a:lstStyle/>
          <a:p>
            <a:pPr algn="ctr"/>
            <a:r>
              <a:rPr lang="en" sz="9600" kern="0">
                <a:solidFill>
                  <a:srgbClr val="1D1D1B"/>
                </a:solidFill>
                <a:latin typeface="Vidaloka"/>
                <a:ea typeface="Vidaloka"/>
                <a:cs typeface="Vidaloka"/>
                <a:sym typeface="Vidaloka"/>
              </a:rPr>
              <a:t>“</a:t>
            </a:r>
          </a:p>
        </p:txBody>
      </p:sp>
    </p:spTree>
    <p:extLst>
      <p:ext uri="{BB962C8B-B14F-4D97-AF65-F5344CB8AC3E}">
        <p14:creationId xmlns:p14="http://schemas.microsoft.com/office/powerpoint/2010/main" val="1873408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10" Type="http://schemas.openxmlformats.org/officeDocument/2006/relationships/theme" Target="../theme/theme10.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10" Type="http://schemas.openxmlformats.org/officeDocument/2006/relationships/theme" Target="../theme/theme11.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10" Type="http://schemas.openxmlformats.org/officeDocument/2006/relationships/theme" Target="../theme/theme12.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10" Type="http://schemas.openxmlformats.org/officeDocument/2006/relationships/theme" Target="../theme/theme13.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6.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theme" Target="../theme/theme7.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theme" Target="../theme/theme8.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theme" Target="../theme/theme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684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044867" y="274633"/>
            <a:ext cx="4198400" cy="1143200"/>
          </a:xfrm>
          <a:prstGeom prst="rect">
            <a:avLst/>
          </a:prstGeom>
          <a:noFill/>
          <a:ln>
            <a:noFill/>
          </a:ln>
        </p:spPr>
        <p:txBody>
          <a:bodyPr lIns="91425" tIns="91425" rIns="91425" bIns="91425" anchor="b" anchorCtr="0"/>
          <a:lstStyle>
            <a:lvl1pPr lvl="0" algn="ctr">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668800" y="1900033"/>
            <a:ext cx="4950400" cy="4438800"/>
          </a:xfrm>
          <a:prstGeom prst="rect">
            <a:avLst/>
          </a:prstGeom>
          <a:noFill/>
          <a:ln>
            <a:noFill/>
          </a:ln>
        </p:spPr>
        <p:txBody>
          <a:bodyPr lIns="91425" tIns="91425" rIns="91425" bIns="91425" anchor="t" anchorCtr="0"/>
          <a:lstStyle>
            <a:lvl1pPr lv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algn="ctr"/>
            <a:fld id="{00000000-1234-1234-1234-123412341234}" type="slidenum">
              <a:rPr lang="en" sz="8000" kern="0">
                <a:solidFill>
                  <a:srgbClr val="FFFFFF"/>
                </a:solidFill>
                <a:latin typeface="Vidaloka"/>
                <a:ea typeface="Vidaloka"/>
                <a:cs typeface="Vidaloka"/>
                <a:sym typeface="Vidaloka"/>
              </a:rPr>
              <a:pPr algn="ctr"/>
              <a:t>‹#›</a:t>
            </a:fld>
            <a:endParaRPr lang="en" sz="8000" kern="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2653427167"/>
      </p:ext>
    </p:extLst>
  </p:cSld>
  <p:clrMap bg1="lt1" tx1="dk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044867" y="274633"/>
            <a:ext cx="4198400" cy="1143200"/>
          </a:xfrm>
          <a:prstGeom prst="rect">
            <a:avLst/>
          </a:prstGeom>
          <a:noFill/>
          <a:ln>
            <a:noFill/>
          </a:ln>
        </p:spPr>
        <p:txBody>
          <a:bodyPr lIns="91425" tIns="91425" rIns="91425" bIns="91425" anchor="b" anchorCtr="0"/>
          <a:lstStyle>
            <a:lvl1pPr lvl="0" algn="ctr">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668800" y="1900033"/>
            <a:ext cx="4950400" cy="4438800"/>
          </a:xfrm>
          <a:prstGeom prst="rect">
            <a:avLst/>
          </a:prstGeom>
          <a:noFill/>
          <a:ln>
            <a:noFill/>
          </a:ln>
        </p:spPr>
        <p:txBody>
          <a:bodyPr lIns="91425" tIns="91425" rIns="91425" bIns="91425" anchor="t" anchorCtr="0"/>
          <a:lstStyle>
            <a:lvl1pPr lv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algn="ctr"/>
            <a:fld id="{00000000-1234-1234-1234-123412341234}" type="slidenum">
              <a:rPr lang="en" sz="8000" kern="0">
                <a:solidFill>
                  <a:srgbClr val="FFFFFF"/>
                </a:solidFill>
                <a:latin typeface="Vidaloka"/>
                <a:ea typeface="Vidaloka"/>
                <a:cs typeface="Vidaloka"/>
                <a:sym typeface="Vidaloka"/>
              </a:rPr>
              <a:pPr algn="ctr"/>
              <a:t>‹#›</a:t>
            </a:fld>
            <a:endParaRPr lang="en" sz="8000" kern="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2519751765"/>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044867" y="274633"/>
            <a:ext cx="4198400" cy="1143200"/>
          </a:xfrm>
          <a:prstGeom prst="rect">
            <a:avLst/>
          </a:prstGeom>
          <a:noFill/>
          <a:ln>
            <a:noFill/>
          </a:ln>
        </p:spPr>
        <p:txBody>
          <a:bodyPr lIns="91425" tIns="91425" rIns="91425" bIns="91425" anchor="b" anchorCtr="0"/>
          <a:lstStyle>
            <a:lvl1pPr lvl="0" algn="ctr">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668800" y="1900033"/>
            <a:ext cx="4950400" cy="4438800"/>
          </a:xfrm>
          <a:prstGeom prst="rect">
            <a:avLst/>
          </a:prstGeom>
          <a:noFill/>
          <a:ln>
            <a:noFill/>
          </a:ln>
        </p:spPr>
        <p:txBody>
          <a:bodyPr lIns="91425" tIns="91425" rIns="91425" bIns="91425" anchor="t" anchorCtr="0"/>
          <a:lstStyle>
            <a:lvl1pPr lv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algn="ctr"/>
            <a:fld id="{00000000-1234-1234-1234-123412341234}" type="slidenum">
              <a:rPr lang="en" sz="8000" kern="0">
                <a:solidFill>
                  <a:srgbClr val="FFFFFF"/>
                </a:solidFill>
                <a:latin typeface="Vidaloka"/>
                <a:ea typeface="Vidaloka"/>
                <a:cs typeface="Vidaloka"/>
                <a:sym typeface="Vidaloka"/>
              </a:rPr>
              <a:pPr algn="ctr"/>
              <a:t>‹#›</a:t>
            </a:fld>
            <a:endParaRPr lang="en" sz="8000" kern="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2787342200"/>
      </p:ext>
    </p:extLst>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044867" y="274633"/>
            <a:ext cx="4198400" cy="1143200"/>
          </a:xfrm>
          <a:prstGeom prst="rect">
            <a:avLst/>
          </a:prstGeom>
          <a:noFill/>
          <a:ln>
            <a:noFill/>
          </a:ln>
        </p:spPr>
        <p:txBody>
          <a:bodyPr lIns="91425" tIns="91425" rIns="91425" bIns="91425" anchor="b" anchorCtr="0"/>
          <a:lstStyle>
            <a:lvl1pPr lvl="0" algn="ctr">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668800" y="1900033"/>
            <a:ext cx="4950400" cy="4438800"/>
          </a:xfrm>
          <a:prstGeom prst="rect">
            <a:avLst/>
          </a:prstGeom>
          <a:noFill/>
          <a:ln>
            <a:noFill/>
          </a:ln>
        </p:spPr>
        <p:txBody>
          <a:bodyPr lIns="91425" tIns="91425" rIns="91425" bIns="91425" anchor="t" anchorCtr="0"/>
          <a:lstStyle>
            <a:lvl1pPr lv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algn="ctr"/>
            <a:fld id="{00000000-1234-1234-1234-123412341234}" type="slidenum">
              <a:rPr lang="en" sz="8000" kern="0">
                <a:solidFill>
                  <a:srgbClr val="FFFFFF"/>
                </a:solidFill>
                <a:latin typeface="Vidaloka"/>
                <a:ea typeface="Vidaloka"/>
                <a:cs typeface="Vidaloka"/>
                <a:sym typeface="Vidaloka"/>
              </a:rPr>
              <a:pPr algn="ctr"/>
              <a:t>‹#›</a:t>
            </a:fld>
            <a:endParaRPr lang="en" sz="8000" kern="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2168358754"/>
      </p:ext>
    </p:extLst>
  </p:cSld>
  <p:clrMap bg1="lt1" tx1="dk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2/9/2017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9388785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044867" y="274633"/>
            <a:ext cx="4198400" cy="1143200"/>
          </a:xfrm>
          <a:prstGeom prst="rect">
            <a:avLst/>
          </a:prstGeom>
          <a:noFill/>
          <a:ln>
            <a:noFill/>
          </a:ln>
        </p:spPr>
        <p:txBody>
          <a:bodyPr lIns="91425" tIns="91425" rIns="91425" bIns="91425" anchor="b" anchorCtr="0"/>
          <a:lstStyle>
            <a:lvl1pPr lvl="0" algn="ctr">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668800" y="1900033"/>
            <a:ext cx="4950400" cy="4438800"/>
          </a:xfrm>
          <a:prstGeom prst="rect">
            <a:avLst/>
          </a:prstGeom>
          <a:noFill/>
          <a:ln>
            <a:noFill/>
          </a:ln>
        </p:spPr>
        <p:txBody>
          <a:bodyPr lIns="91425" tIns="91425" rIns="91425" bIns="91425" anchor="t" anchorCtr="0"/>
          <a:lstStyle>
            <a:lvl1pPr lv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algn="ctr"/>
            <a:fld id="{00000000-1234-1234-1234-123412341234}" type="slidenum">
              <a:rPr lang="en" sz="8000" kern="0">
                <a:solidFill>
                  <a:srgbClr val="FFFFFF"/>
                </a:solidFill>
                <a:latin typeface="Vidaloka"/>
                <a:ea typeface="Vidaloka"/>
                <a:cs typeface="Vidaloka"/>
                <a:sym typeface="Vidaloka"/>
              </a:rPr>
              <a:pPr algn="ctr"/>
              <a:t>‹#›</a:t>
            </a:fld>
            <a:endParaRPr lang="en" sz="8000" kern="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1582721075"/>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044867" y="274633"/>
            <a:ext cx="4198400" cy="1143200"/>
          </a:xfrm>
          <a:prstGeom prst="rect">
            <a:avLst/>
          </a:prstGeom>
          <a:noFill/>
          <a:ln>
            <a:noFill/>
          </a:ln>
        </p:spPr>
        <p:txBody>
          <a:bodyPr lIns="91425" tIns="91425" rIns="91425" bIns="91425" anchor="b" anchorCtr="0"/>
          <a:lstStyle>
            <a:lvl1pPr lvl="0" algn="ctr">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668800" y="1900033"/>
            <a:ext cx="4950400" cy="4438800"/>
          </a:xfrm>
          <a:prstGeom prst="rect">
            <a:avLst/>
          </a:prstGeom>
          <a:noFill/>
          <a:ln>
            <a:noFill/>
          </a:ln>
        </p:spPr>
        <p:txBody>
          <a:bodyPr lIns="91425" tIns="91425" rIns="91425" bIns="91425" anchor="t" anchorCtr="0"/>
          <a:lstStyle>
            <a:lvl1pPr lv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algn="ctr"/>
            <a:fld id="{00000000-1234-1234-1234-123412341234}" type="slidenum">
              <a:rPr lang="en" sz="8000" kern="0">
                <a:solidFill>
                  <a:srgbClr val="FFFFFF"/>
                </a:solidFill>
                <a:latin typeface="Vidaloka"/>
                <a:ea typeface="Vidaloka"/>
                <a:cs typeface="Vidaloka"/>
                <a:sym typeface="Vidaloka"/>
              </a:rPr>
              <a:pPr algn="ctr"/>
              <a:t>‹#›</a:t>
            </a:fld>
            <a:endParaRPr lang="en" sz="8000" kern="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3970392527"/>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044867" y="274633"/>
            <a:ext cx="4198400" cy="1143200"/>
          </a:xfrm>
          <a:prstGeom prst="rect">
            <a:avLst/>
          </a:prstGeom>
          <a:noFill/>
          <a:ln>
            <a:noFill/>
          </a:ln>
        </p:spPr>
        <p:txBody>
          <a:bodyPr lIns="91425" tIns="91425" rIns="91425" bIns="91425" anchor="b" anchorCtr="0"/>
          <a:lstStyle>
            <a:lvl1pPr lvl="0" algn="ctr">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668800" y="1900033"/>
            <a:ext cx="4950400" cy="4438800"/>
          </a:xfrm>
          <a:prstGeom prst="rect">
            <a:avLst/>
          </a:prstGeom>
          <a:noFill/>
          <a:ln>
            <a:noFill/>
          </a:ln>
        </p:spPr>
        <p:txBody>
          <a:bodyPr lIns="91425" tIns="91425" rIns="91425" bIns="91425" anchor="t" anchorCtr="0"/>
          <a:lstStyle>
            <a:lvl1pPr lv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algn="ctr"/>
            <a:fld id="{00000000-1234-1234-1234-123412341234}" type="slidenum">
              <a:rPr lang="en" sz="8000" kern="0">
                <a:solidFill>
                  <a:srgbClr val="FFFFFF"/>
                </a:solidFill>
                <a:latin typeface="Vidaloka"/>
                <a:ea typeface="Vidaloka"/>
                <a:cs typeface="Vidaloka"/>
                <a:sym typeface="Vidaloka"/>
              </a:rPr>
              <a:pPr algn="ctr"/>
              <a:t>‹#›</a:t>
            </a:fld>
            <a:endParaRPr lang="en" sz="8000" kern="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4075567111"/>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044867" y="274633"/>
            <a:ext cx="4198400" cy="1143200"/>
          </a:xfrm>
          <a:prstGeom prst="rect">
            <a:avLst/>
          </a:prstGeom>
          <a:noFill/>
          <a:ln>
            <a:noFill/>
          </a:ln>
        </p:spPr>
        <p:txBody>
          <a:bodyPr lIns="91425" tIns="91425" rIns="91425" bIns="91425" anchor="b" anchorCtr="0"/>
          <a:lstStyle>
            <a:lvl1pPr lvl="0" algn="ctr">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668800" y="1900033"/>
            <a:ext cx="4950400" cy="4438800"/>
          </a:xfrm>
          <a:prstGeom prst="rect">
            <a:avLst/>
          </a:prstGeom>
          <a:noFill/>
          <a:ln>
            <a:noFill/>
          </a:ln>
        </p:spPr>
        <p:txBody>
          <a:bodyPr lIns="91425" tIns="91425" rIns="91425" bIns="91425" anchor="t" anchorCtr="0"/>
          <a:lstStyle>
            <a:lvl1pPr lv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algn="ctr"/>
            <a:fld id="{00000000-1234-1234-1234-123412341234}" type="slidenum">
              <a:rPr lang="en" sz="8000" kern="0">
                <a:solidFill>
                  <a:srgbClr val="FFFFFF"/>
                </a:solidFill>
                <a:latin typeface="Vidaloka"/>
                <a:ea typeface="Vidaloka"/>
                <a:cs typeface="Vidaloka"/>
                <a:sym typeface="Vidaloka"/>
              </a:rPr>
              <a:pPr algn="ctr"/>
              <a:t>‹#›</a:t>
            </a:fld>
            <a:endParaRPr lang="en" sz="8000" kern="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72539257"/>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044867" y="274633"/>
            <a:ext cx="4198400" cy="1143200"/>
          </a:xfrm>
          <a:prstGeom prst="rect">
            <a:avLst/>
          </a:prstGeom>
          <a:noFill/>
          <a:ln>
            <a:noFill/>
          </a:ln>
        </p:spPr>
        <p:txBody>
          <a:bodyPr lIns="91425" tIns="91425" rIns="91425" bIns="91425" anchor="b" anchorCtr="0"/>
          <a:lstStyle>
            <a:lvl1pPr lvl="0" algn="ctr">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668800" y="1900033"/>
            <a:ext cx="4950400" cy="4438800"/>
          </a:xfrm>
          <a:prstGeom prst="rect">
            <a:avLst/>
          </a:prstGeom>
          <a:noFill/>
          <a:ln>
            <a:noFill/>
          </a:ln>
        </p:spPr>
        <p:txBody>
          <a:bodyPr lIns="91425" tIns="91425" rIns="91425" bIns="91425" anchor="t" anchorCtr="0"/>
          <a:lstStyle>
            <a:lvl1pPr lv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algn="ctr"/>
            <a:fld id="{00000000-1234-1234-1234-123412341234}" type="slidenum">
              <a:rPr lang="en" sz="8000" kern="0">
                <a:solidFill>
                  <a:srgbClr val="FFFFFF"/>
                </a:solidFill>
                <a:latin typeface="Vidaloka"/>
                <a:ea typeface="Vidaloka"/>
                <a:cs typeface="Vidaloka"/>
                <a:sym typeface="Vidaloka"/>
              </a:rPr>
              <a:pPr algn="ctr"/>
              <a:t>‹#›</a:t>
            </a:fld>
            <a:endParaRPr lang="en" sz="8000" kern="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3772518348"/>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044867" y="274633"/>
            <a:ext cx="4198400" cy="1143200"/>
          </a:xfrm>
          <a:prstGeom prst="rect">
            <a:avLst/>
          </a:prstGeom>
          <a:noFill/>
          <a:ln>
            <a:noFill/>
          </a:ln>
        </p:spPr>
        <p:txBody>
          <a:bodyPr lIns="91425" tIns="91425" rIns="91425" bIns="91425" anchor="b" anchorCtr="0"/>
          <a:lstStyle>
            <a:lvl1pPr lvl="0" algn="ctr">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668800" y="1900033"/>
            <a:ext cx="4950400" cy="4438800"/>
          </a:xfrm>
          <a:prstGeom prst="rect">
            <a:avLst/>
          </a:prstGeom>
          <a:noFill/>
          <a:ln>
            <a:noFill/>
          </a:ln>
        </p:spPr>
        <p:txBody>
          <a:bodyPr lIns="91425" tIns="91425" rIns="91425" bIns="91425" anchor="t" anchorCtr="0"/>
          <a:lstStyle>
            <a:lvl1pPr lv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algn="ctr"/>
            <a:fld id="{00000000-1234-1234-1234-123412341234}" type="slidenum">
              <a:rPr lang="en" sz="8000" kern="0">
                <a:solidFill>
                  <a:srgbClr val="FFFFFF"/>
                </a:solidFill>
                <a:latin typeface="Vidaloka"/>
                <a:ea typeface="Vidaloka"/>
                <a:cs typeface="Vidaloka"/>
                <a:sym typeface="Vidaloka"/>
              </a:rPr>
              <a:pPr algn="ctr"/>
              <a:t>‹#›</a:t>
            </a:fld>
            <a:endParaRPr lang="en" sz="8000" kern="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932708495"/>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044867" y="274633"/>
            <a:ext cx="4198400" cy="1143200"/>
          </a:xfrm>
          <a:prstGeom prst="rect">
            <a:avLst/>
          </a:prstGeom>
          <a:noFill/>
          <a:ln>
            <a:noFill/>
          </a:ln>
        </p:spPr>
        <p:txBody>
          <a:bodyPr lIns="91425" tIns="91425" rIns="91425" bIns="91425" anchor="b" anchorCtr="0"/>
          <a:lstStyle>
            <a:lvl1pPr lvl="0" algn="ctr">
              <a:spcBef>
                <a:spcPts val="0"/>
              </a:spcBef>
              <a:buClr>
                <a:srgbClr val="1D1D1B"/>
              </a:buClr>
              <a:buFont typeface="Montserrat"/>
              <a:buNone/>
              <a:defRPr b="1">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668800" y="1900033"/>
            <a:ext cx="4950400" cy="4438800"/>
          </a:xfrm>
          <a:prstGeom prst="rect">
            <a:avLst/>
          </a:prstGeom>
          <a:noFill/>
          <a:ln>
            <a:noFill/>
          </a:ln>
        </p:spPr>
        <p:txBody>
          <a:bodyPr lIns="91425" tIns="91425" rIns="91425" bIns="91425" anchor="t" anchorCtr="0"/>
          <a:lstStyle>
            <a:lvl1pPr lvl="0">
              <a:lnSpc>
                <a:spcPct val="115000"/>
              </a:lnSpc>
              <a:spcBef>
                <a:spcPts val="600"/>
              </a:spcBef>
              <a:buClr>
                <a:srgbClr val="576574"/>
              </a:buClr>
              <a:buSzPct val="100000"/>
              <a:buFont typeface="Raleway"/>
              <a:buChar char="▫"/>
              <a:defRPr sz="1300">
                <a:solidFill>
                  <a:srgbClr val="576574"/>
                </a:solidFill>
                <a:latin typeface="Raleway"/>
                <a:ea typeface="Raleway"/>
                <a:cs typeface="Raleway"/>
                <a:sym typeface="Raleway"/>
              </a:defRPr>
            </a:lvl1pPr>
            <a:lvl2pPr lvl="1">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2pPr>
            <a:lvl3pPr lvl="2">
              <a:lnSpc>
                <a:spcPct val="115000"/>
              </a:lnSpc>
              <a:spcBef>
                <a:spcPts val="480"/>
              </a:spcBef>
              <a:buClr>
                <a:srgbClr val="576574"/>
              </a:buClr>
              <a:buSzPct val="100000"/>
              <a:buFont typeface="Raleway"/>
              <a:buChar char="▫"/>
              <a:defRPr sz="1300">
                <a:solidFill>
                  <a:srgbClr val="576574"/>
                </a:solidFill>
                <a:latin typeface="Raleway"/>
                <a:ea typeface="Raleway"/>
                <a:cs typeface="Raleway"/>
                <a:sym typeface="Raleway"/>
              </a:defRPr>
            </a:lvl3pPr>
            <a:lvl4pPr lvl="3">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4pPr>
            <a:lvl5pPr lvl="4">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5pPr>
            <a:lvl6pPr lvl="5">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6pPr>
            <a:lvl7pPr lvl="6">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7pPr>
            <a:lvl8pPr lvl="7">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8pPr>
            <a:lvl9pPr lvl="8">
              <a:lnSpc>
                <a:spcPct val="115000"/>
              </a:lnSpc>
              <a:spcBef>
                <a:spcPts val="360"/>
              </a:spcBef>
              <a:buClr>
                <a:srgbClr val="576574"/>
              </a:buClr>
              <a:buSzPct val="100000"/>
              <a:buFont typeface="Raleway"/>
              <a:buChar char="▫"/>
              <a:defRPr sz="1300">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584200" y="1593200"/>
            <a:ext cx="2927600" cy="3671600"/>
          </a:xfrm>
          <a:prstGeom prst="rect">
            <a:avLst/>
          </a:prstGeom>
          <a:noFill/>
          <a:ln w="9525" cap="flat" cmpd="sng">
            <a:solidFill>
              <a:srgbClr val="FFFFFF"/>
            </a:solidFill>
            <a:prstDash val="solid"/>
            <a:miter/>
            <a:headEnd type="none" w="med" len="med"/>
            <a:tailEnd type="none" w="med" len="med"/>
          </a:ln>
        </p:spPr>
        <p:txBody>
          <a:bodyPr lIns="91425" tIns="91425" rIns="91425" bIns="91425" anchor="ctr" anchorCtr="0">
            <a:noAutofit/>
          </a:bodyPr>
          <a:lstStyle/>
          <a:p>
            <a:pPr algn="ctr"/>
            <a:fld id="{00000000-1234-1234-1234-123412341234}" type="slidenum">
              <a:rPr lang="en" sz="8000" kern="0">
                <a:solidFill>
                  <a:srgbClr val="FFFFFF"/>
                </a:solidFill>
                <a:latin typeface="Vidaloka"/>
                <a:ea typeface="Vidaloka"/>
                <a:cs typeface="Vidaloka"/>
                <a:sym typeface="Vidaloka"/>
              </a:rPr>
              <a:pPr algn="ctr"/>
              <a:t>‹#›</a:t>
            </a:fld>
            <a:endParaRPr lang="en" sz="8000" kern="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1751049676"/>
      </p:ext>
    </p:extLst>
  </p:cSld>
  <p:clrMap bg1="lt1" tx1="dk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6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91.xml"/><Relationship Id="rId5" Type="http://schemas.openxmlformats.org/officeDocument/2006/relationships/image" Target="../media/image26.png"/><Relationship Id="rId4" Type="http://schemas.openxmlformats.org/officeDocument/2006/relationships/hyperlink" Target="http://unsplash.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91.xml"/><Relationship Id="rId5" Type="http://schemas.openxmlformats.org/officeDocument/2006/relationships/image" Target="../media/image26.png"/><Relationship Id="rId4" Type="http://schemas.openxmlformats.org/officeDocument/2006/relationships/hyperlink" Target="http://unsplash.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09.xml"/><Relationship Id="rId5" Type="http://schemas.openxmlformats.org/officeDocument/2006/relationships/hyperlink" Target="http://itukraine.org/"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t="-9000" b="-9000"/>
          </a:stretch>
        </a:blipFill>
        <a:effectLst/>
      </p:bgPr>
    </p:bg>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3599347" y="1836820"/>
            <a:ext cx="4967138" cy="3296654"/>
          </a:xfrm>
          <a:prstGeom prst="rect">
            <a:avLst/>
          </a:prstGeom>
          <a:solidFill>
            <a:srgbClr val="FFFFFF">
              <a:alpha val="89000"/>
            </a:srgbClr>
          </a:solidFill>
          <a:scene3d>
            <a:camera prst="orthographicFront"/>
            <a:lightRig rig="threePt" dir="t"/>
          </a:scene3d>
          <a:sp3d>
            <a:bevelT prst="relaxedInset"/>
          </a:sp3d>
        </p:spPr>
        <p:txBody>
          <a:bodyPr lIns="121900" tIns="121900" rIns="121900" bIns="121900" anchor="ctr" anchorCtr="0">
            <a:noAutofit/>
          </a:bodyPr>
          <a:lstStyle/>
          <a:p>
            <a:r>
              <a:rPr lang="ru-RU" sz="2800" dirty="0">
                <a:solidFill>
                  <a:schemeClr val="bg2"/>
                </a:solidFill>
                <a:latin typeface="Segoe UI Semibold" panose="020B0702040204020203" pitchFamily="34" charset="0"/>
              </a:rPr>
              <a:t>Е</a:t>
            </a:r>
            <a:r>
              <a:rPr lang="ru-RU" sz="2800" dirty="0" smtClean="0">
                <a:solidFill>
                  <a:schemeClr val="bg2"/>
                </a:solidFill>
                <a:latin typeface="Segoe UI Semibold" panose="020B0702040204020203" pitchFamily="34" charset="0"/>
              </a:rPr>
              <a:t>-</a:t>
            </a:r>
            <a:r>
              <a:rPr lang="ru-RU" sz="2800" dirty="0" err="1" smtClean="0">
                <a:solidFill>
                  <a:schemeClr val="bg2"/>
                </a:solidFill>
                <a:latin typeface="Segoe UI Semibold" panose="020B0702040204020203" pitchFamily="34" charset="0"/>
              </a:rPr>
              <a:t>coin</a:t>
            </a:r>
            <a:r>
              <a:rPr lang="ru-RU" sz="2800" dirty="0" smtClean="0">
                <a:solidFill>
                  <a:schemeClr val="bg2"/>
                </a:solidFill>
                <a:latin typeface="Segoe UI Semibold" panose="020B0702040204020203" pitchFamily="34" charset="0"/>
              </a:rPr>
              <a:t> </a:t>
            </a:r>
            <a:r>
              <a:rPr lang="en-US" sz="2800" dirty="0" smtClean="0">
                <a:solidFill>
                  <a:schemeClr val="bg2"/>
                </a:solidFill>
                <a:latin typeface="Segoe UI Semibold" panose="020B0702040204020203" pitchFamily="34" charset="0"/>
              </a:rPr>
              <a:t>is an exclusive  </a:t>
            </a:r>
            <a:r>
              <a:rPr lang="en-US" sz="2800" dirty="0">
                <a:solidFill>
                  <a:schemeClr val="bg2"/>
                </a:solidFill>
                <a:latin typeface="Segoe UI Semibold" panose="020B0702040204020203" pitchFamily="34" charset="0"/>
              </a:rPr>
              <a:t>currency you can trust</a:t>
            </a:r>
            <a:endParaRPr lang="en" sz="1100" dirty="0">
              <a:solidFill>
                <a:schemeClr val="bg2"/>
              </a:solidFill>
            </a:endParaRPr>
          </a:p>
        </p:txBody>
      </p:sp>
    </p:spTree>
    <p:extLst>
      <p:ext uri="{BB962C8B-B14F-4D97-AF65-F5344CB8AC3E}">
        <p14:creationId xmlns:p14="http://schemas.microsoft.com/office/powerpoint/2010/main" val="309290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a:stretch>
        </a:blipFill>
        <a:effectLst/>
      </p:bgPr>
    </p:bg>
    <p:spTree>
      <p:nvGrpSpPr>
        <p:cNvPr id="1" name="Shape 72"/>
        <p:cNvGrpSpPr/>
        <p:nvPr/>
      </p:nvGrpSpPr>
      <p:grpSpPr>
        <a:xfrm>
          <a:off x="0" y="0"/>
          <a:ext cx="0" cy="0"/>
          <a:chOff x="0" y="0"/>
          <a:chExt cx="0" cy="0"/>
        </a:xfrm>
      </p:grpSpPr>
      <p:sp>
        <p:nvSpPr>
          <p:cNvPr id="73" name="Shape 73"/>
          <p:cNvSpPr txBox="1">
            <a:spLocks noGrp="1"/>
          </p:cNvSpPr>
          <p:nvPr>
            <p:ph type="ctrTitle"/>
          </p:nvPr>
        </p:nvSpPr>
        <p:spPr>
          <a:xfrm>
            <a:off x="1377979" y="1233600"/>
            <a:ext cx="9724400" cy="4390800"/>
          </a:xfrm>
          <a:prstGeom prst="rect">
            <a:avLst/>
          </a:prstGeom>
          <a:solidFill>
            <a:srgbClr val="00010A">
              <a:alpha val="77000"/>
            </a:srgbClr>
          </a:solidFill>
        </p:spPr>
        <p:txBody>
          <a:bodyPr lIns="121900" tIns="121900" rIns="121900" bIns="121900" anchor="ctr" anchorCtr="0">
            <a:noAutofit/>
          </a:bodyPr>
          <a:lstStyle/>
          <a:p>
            <a:pPr lvl="0"/>
            <a:r>
              <a:rPr lang="en-US" sz="1900" kern="1200" dirty="0" smtClean="0">
                <a:latin typeface="Segoe UI Semilight" panose="020B0402040204020203" pitchFamily="34" charset="0"/>
                <a:ea typeface="+mn-ea"/>
                <a:cs typeface="Segoe UI Semilight" panose="020B0402040204020203" pitchFamily="34" charset="0"/>
                <a:sym typeface="Raleway"/>
              </a:rPr>
              <a:t>Layout </a:t>
            </a:r>
            <a:r>
              <a:rPr lang="en-US" sz="1900" kern="1200" dirty="0">
                <a:latin typeface="Segoe UI Semilight" panose="020B0402040204020203" pitchFamily="34" charset="0"/>
                <a:ea typeface="+mn-ea"/>
                <a:cs typeface="Segoe UI Semilight" panose="020B0402040204020203" pitchFamily="34" charset="0"/>
                <a:sym typeface="Raleway"/>
              </a:rPr>
              <a:t>of the walls, floor and ceiling</a:t>
            </a:r>
            <a:r>
              <a:rPr lang="ru-RU" sz="1900" b="0" kern="1200" dirty="0" smtClean="0">
                <a:latin typeface="Segoe UI Semilight" panose="020B0402040204020203" pitchFamily="34" charset="0"/>
                <a:ea typeface="+mn-ea"/>
                <a:cs typeface="Segoe UI Semilight" panose="020B0402040204020203" pitchFamily="34" charset="0"/>
                <a:sym typeface="Raleway"/>
              </a:rPr>
              <a:t>. </a:t>
            </a:r>
            <a:r>
              <a:rPr lang="en-US" sz="1900" b="0" kern="1200" dirty="0">
                <a:latin typeface="Segoe UI Semilight" panose="020B0402040204020203" pitchFamily="34" charset="0"/>
                <a:ea typeface="+mn-ea"/>
                <a:cs typeface="Segoe UI Semilight" panose="020B0402040204020203" pitchFamily="34" charset="0"/>
                <a:sym typeface="Raleway"/>
              </a:rPr>
              <a:t>The walls must be sealed, fireproof (at least 45 minutes); floor decks should be waterproofed. Width of the doors: not less than 910 mm, height – 2000 mm, doors should open outwards through 180°. </a:t>
            </a:r>
            <a:r>
              <a:rPr lang="en-US" sz="1900" b="0" kern="1200" dirty="0" smtClean="0">
                <a:latin typeface="Segoe UI Semilight" panose="020B0402040204020203" pitchFamily="34" charset="0"/>
                <a:ea typeface="+mn-ea"/>
                <a:cs typeface="Segoe UI Semilight" panose="020B0402040204020203" pitchFamily="34" charset="0"/>
                <a:sym typeface="Raleway"/>
              </a:rPr>
              <a:t/>
            </a:r>
            <a:br>
              <a:rPr lang="en-US" sz="1900" b="0" kern="1200" dirty="0" smtClean="0">
                <a:latin typeface="Segoe UI Semilight" panose="020B0402040204020203" pitchFamily="34" charset="0"/>
                <a:ea typeface="+mn-ea"/>
                <a:cs typeface="Segoe UI Semilight" panose="020B0402040204020203" pitchFamily="34" charset="0"/>
                <a:sym typeface="Raleway"/>
              </a:rPr>
            </a:br>
            <a:r>
              <a:rPr lang="en-US" sz="1900" b="0" kern="1200" dirty="0">
                <a:latin typeface="Segoe UI Semilight" panose="020B0402040204020203" pitchFamily="34" charset="0"/>
                <a:ea typeface="+mn-ea"/>
                <a:cs typeface="Segoe UI Semilight" panose="020B0402040204020203" pitchFamily="34" charset="0"/>
                <a:sym typeface="Raleway"/>
              </a:rPr>
              <a:t>Server room should </a:t>
            </a:r>
            <a:r>
              <a:rPr lang="en-US" sz="1900" b="0" kern="1200" dirty="0" smtClean="0">
                <a:latin typeface="Segoe UI Semilight" panose="020B0402040204020203" pitchFamily="34" charset="0"/>
                <a:ea typeface="+mn-ea"/>
                <a:cs typeface="Segoe UI Semilight" panose="020B0402040204020203" pitchFamily="34" charset="0"/>
                <a:sym typeface="Raleway"/>
              </a:rPr>
              <a:t>be without windows</a:t>
            </a:r>
            <a:r>
              <a:rPr lang="en-US" sz="1900" b="0" kern="1200" dirty="0">
                <a:latin typeface="Segoe UI Semilight" panose="020B0402040204020203" pitchFamily="34" charset="0"/>
                <a:ea typeface="+mn-ea"/>
                <a:cs typeface="Segoe UI Semilight" panose="020B0402040204020203" pitchFamily="34" charset="0"/>
                <a:sym typeface="Raleway"/>
              </a:rPr>
              <a:t>.</a:t>
            </a:r>
            <a:r>
              <a:rPr lang="ru-RU" sz="1900" b="0" kern="1200" dirty="0" smtClean="0">
                <a:latin typeface="Segoe UI Semilight" panose="020B0402040204020203" pitchFamily="34" charset="0"/>
                <a:ea typeface="+mn-ea"/>
                <a:cs typeface="Segoe UI Semilight" panose="020B0402040204020203" pitchFamily="34" charset="0"/>
                <a:sym typeface="Raleway"/>
              </a:rPr>
              <a:t> </a:t>
            </a:r>
            <a:r>
              <a:rPr lang="en-US" sz="1900" b="0" kern="1200" dirty="0">
                <a:latin typeface="Segoe UI Semilight" panose="020B0402040204020203" pitchFamily="34" charset="0"/>
                <a:ea typeface="+mn-ea"/>
                <a:cs typeface="Segoe UI Semilight" panose="020B0402040204020203" pitchFamily="34" charset="0"/>
                <a:sym typeface="Raleway"/>
              </a:rPr>
              <a:t>It is recommended to use slip floor (raised floor), the distance from floor is more then 400 mm. The material from which it is made must be durable, abrasion-proof and have an electrical resistance to ground of 1 to 20 Ohm</a:t>
            </a:r>
            <a:r>
              <a:rPr lang="en-US" sz="1900" b="0" kern="1200" dirty="0" smtClean="0">
                <a:latin typeface="Segoe UI Semilight" panose="020B0402040204020203" pitchFamily="34" charset="0"/>
                <a:ea typeface="+mn-ea"/>
                <a:cs typeface="Segoe UI Semilight" panose="020B0402040204020203" pitchFamily="34" charset="0"/>
                <a:sym typeface="Raleway"/>
              </a:rPr>
              <a:t>. </a:t>
            </a:r>
            <a:r>
              <a:rPr lang="en-US" sz="1900" b="0" kern="1200" dirty="0">
                <a:latin typeface="Segoe UI Semilight" panose="020B0402040204020203" pitchFamily="34" charset="0"/>
                <a:ea typeface="+mn-ea"/>
                <a:cs typeface="Segoe UI Semilight" panose="020B0402040204020203" pitchFamily="34" charset="0"/>
                <a:sym typeface="Raleway"/>
              </a:rPr>
              <a:t>For rapid drainage in case of flooding of the space under the raised floor, install the drainage system.</a:t>
            </a:r>
            <a:r>
              <a:rPr lang="ru-RU" sz="1900" b="0" kern="1200" dirty="0">
                <a:latin typeface="Segoe UI Semilight" panose="020B0402040204020203" pitchFamily="34" charset="0"/>
                <a:ea typeface="+mn-ea"/>
                <a:cs typeface="Segoe UI Semilight" panose="020B0402040204020203" pitchFamily="34" charset="0"/>
                <a:sym typeface="Raleway"/>
              </a:rPr>
              <a:t/>
            </a:r>
            <a:br>
              <a:rPr lang="ru-RU" sz="1900" b="0" kern="1200" dirty="0">
                <a:latin typeface="Segoe UI Semilight" panose="020B0402040204020203" pitchFamily="34" charset="0"/>
                <a:ea typeface="+mn-ea"/>
                <a:cs typeface="Segoe UI Semilight" panose="020B0402040204020203" pitchFamily="34" charset="0"/>
                <a:sym typeface="Raleway"/>
              </a:rPr>
            </a:br>
            <a:r>
              <a:rPr lang="en-US" sz="1900" b="0" kern="1200" dirty="0">
                <a:latin typeface="Segoe UI Semilight" panose="020B0402040204020203" pitchFamily="34" charset="0"/>
                <a:ea typeface="+mn-ea"/>
                <a:cs typeface="Segoe UI Semilight" panose="020B0402040204020203" pitchFamily="34" charset="0"/>
                <a:sym typeface="Raleway"/>
              </a:rPr>
              <a:t>In the machine room shall be provided a ramp with a slope not more than 1:10 for the safe import and export of equipment.</a:t>
            </a:r>
            <a:endParaRPr lang="en" dirty="0"/>
          </a:p>
        </p:txBody>
      </p:sp>
      <p:sp>
        <p:nvSpPr>
          <p:cNvPr id="2" name="Прямоугольник 1"/>
          <p:cNvSpPr/>
          <p:nvPr/>
        </p:nvSpPr>
        <p:spPr>
          <a:xfrm>
            <a:off x="3048067" y="156382"/>
            <a:ext cx="6096000" cy="1077218"/>
          </a:xfrm>
          <a:prstGeom prst="rect">
            <a:avLst/>
          </a:prstGeom>
        </p:spPr>
        <p:txBody>
          <a:bodyPr>
            <a:spAutoFit/>
          </a:bodyPr>
          <a:lstStyle/>
          <a:p>
            <a:pPr algn="ctr"/>
            <a:r>
              <a:rPr lang="en-US" sz="3200" b="1" kern="0" dirty="0">
                <a:solidFill>
                  <a:srgbClr val="FFFFFF"/>
                </a:solidFill>
                <a:latin typeface="Segoe UI Semibold" panose="020B0702040204020203" pitchFamily="34" charset="0"/>
                <a:sym typeface="Montserrat"/>
              </a:rPr>
              <a:t>Technical characteristics of the server room</a:t>
            </a:r>
            <a:endParaRPr lang="uk-UA" dirty="0"/>
          </a:p>
        </p:txBody>
      </p:sp>
      <p:pic>
        <p:nvPicPr>
          <p:cNvPr id="6" name="Рисунок 5"/>
          <p:cNvPicPr>
            <a:picLocks noChangeAspect="1"/>
          </p:cNvPicPr>
          <p:nvPr/>
        </p:nvPicPr>
        <p:blipFill>
          <a:blip r:embed="rId4"/>
          <a:stretch>
            <a:fillRect/>
          </a:stretch>
        </p:blipFill>
        <p:spPr>
          <a:xfrm>
            <a:off x="11258638" y="5880522"/>
            <a:ext cx="743776" cy="743776"/>
          </a:xfrm>
          <a:prstGeom prst="rect">
            <a:avLst/>
          </a:prstGeom>
        </p:spPr>
      </p:pic>
      <p:sp>
        <p:nvSpPr>
          <p:cNvPr id="5" name="Shape 68"/>
          <p:cNvSpPr txBox="1">
            <a:spLocks/>
          </p:cNvSpPr>
          <p:nvPr/>
        </p:nvSpPr>
        <p:spPr>
          <a:xfrm>
            <a:off x="1584200" y="5264800"/>
            <a:ext cx="9022800" cy="1593200"/>
          </a:xfrm>
          <a:prstGeom prst="rect">
            <a:avLst/>
          </a:prstGeom>
        </p:spPr>
        <p:txBody>
          <a:bodyPr lIns="121900" tIns="121900" rIns="121900" bIns="121900" anchor="ctr" anchorCtr="0">
            <a:noAutofit/>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chemeClr val="bg1"/>
                </a:solidFill>
              </a:rPr>
              <a:t>10</a:t>
            </a:r>
            <a:endParaRPr lang="en" b="1" dirty="0">
              <a:solidFill>
                <a:schemeClr val="bg1"/>
              </a:solidFill>
            </a:endParaRPr>
          </a:p>
        </p:txBody>
      </p:sp>
    </p:spTree>
    <p:extLst>
      <p:ext uri="{BB962C8B-B14F-4D97-AF65-F5344CB8AC3E}">
        <p14:creationId xmlns:p14="http://schemas.microsoft.com/office/powerpoint/2010/main" val="187565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4" name="Рисунок 3"/>
          <p:cNvPicPr>
            <a:picLocks noChangeAspect="1"/>
          </p:cNvPicPr>
          <p:nvPr/>
        </p:nvPicPr>
        <p:blipFill rotWithShape="1">
          <a:blip r:embed="rId3"/>
          <a:srcRect l="24872" t="234" r="37528" b="117"/>
          <a:stretch/>
        </p:blipFill>
        <p:spPr>
          <a:xfrm>
            <a:off x="-48127" y="0"/>
            <a:ext cx="6160169" cy="6858000"/>
          </a:xfrm>
          <a:prstGeom prst="rect">
            <a:avLst/>
          </a:prstGeom>
        </p:spPr>
      </p:pic>
      <p:sp>
        <p:nvSpPr>
          <p:cNvPr id="115" name="Shape 115"/>
          <p:cNvSpPr txBox="1">
            <a:spLocks noGrp="1"/>
          </p:cNvSpPr>
          <p:nvPr>
            <p:ph type="title"/>
          </p:nvPr>
        </p:nvSpPr>
        <p:spPr>
          <a:xfrm>
            <a:off x="6595686" y="266438"/>
            <a:ext cx="4198400" cy="1143200"/>
          </a:xfrm>
          <a:prstGeom prst="rect">
            <a:avLst/>
          </a:prstGeom>
        </p:spPr>
        <p:txBody>
          <a:bodyPr lIns="121900" tIns="121900" rIns="121900" bIns="121900" anchor="b" anchorCtr="0">
            <a:noAutofit/>
          </a:bodyPr>
          <a:lstStyle/>
          <a:p>
            <a:pPr algn="l"/>
            <a:r>
              <a:rPr lang="en-US" sz="3200" dirty="0" smtClean="0">
                <a:solidFill>
                  <a:schemeClr val="bg1">
                    <a:lumMod val="50000"/>
                  </a:schemeClr>
                </a:solidFill>
                <a:latin typeface="Segoe UI Semibold" panose="020B0702040204020203" pitchFamily="34" charset="0"/>
              </a:rPr>
              <a:t>Climate </a:t>
            </a:r>
            <a:r>
              <a:rPr lang="en-US" sz="3200" dirty="0">
                <a:solidFill>
                  <a:schemeClr val="bg1">
                    <a:lumMod val="50000"/>
                  </a:schemeClr>
                </a:solidFill>
                <a:latin typeface="Segoe UI Semibold" panose="020B0702040204020203" pitchFamily="34" charset="0"/>
              </a:rPr>
              <a:t>control </a:t>
            </a:r>
            <a:r>
              <a:rPr lang="en-US" sz="3200" dirty="0" smtClean="0">
                <a:solidFill>
                  <a:schemeClr val="bg1">
                    <a:lumMod val="50000"/>
                  </a:schemeClr>
                </a:solidFill>
                <a:latin typeface="Segoe UI Semibold" panose="020B0702040204020203" pitchFamily="34" charset="0"/>
              </a:rPr>
              <a:t>systems</a:t>
            </a:r>
            <a:endParaRPr lang="en" dirty="0">
              <a:solidFill>
                <a:schemeClr val="bg1">
                  <a:lumMod val="50000"/>
                </a:schemeClr>
              </a:solidFill>
            </a:endParaRPr>
          </a:p>
        </p:txBody>
      </p:sp>
      <p:sp>
        <p:nvSpPr>
          <p:cNvPr id="116" name="Shape 116"/>
          <p:cNvSpPr txBox="1">
            <a:spLocks noGrp="1"/>
          </p:cNvSpPr>
          <p:nvPr>
            <p:ph type="body" idx="2"/>
          </p:nvPr>
        </p:nvSpPr>
        <p:spPr>
          <a:xfrm>
            <a:off x="6595686" y="1409638"/>
            <a:ext cx="5376159" cy="4966924"/>
          </a:xfrm>
          <a:prstGeom prst="rect">
            <a:avLst/>
          </a:prstGeom>
        </p:spPr>
        <p:txBody>
          <a:bodyPr lIns="121900" tIns="121900" rIns="121900" bIns="121900" anchor="t" anchorCtr="0">
            <a:noAutofit/>
          </a:bodyPr>
          <a:lstStyle/>
          <a:p>
            <a:pPr lvl="0">
              <a:lnSpc>
                <a:spcPct val="100000"/>
              </a:lnSpc>
              <a:buClrTx/>
              <a:buSzTx/>
              <a:buNone/>
            </a:pPr>
            <a:r>
              <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rPr>
              <a:t>In a server room may not be used for highways and utility systems of general use</a:t>
            </a:r>
            <a:r>
              <a:rPr lang="en-US" sz="1900" kern="1200" dirty="0" smtClean="0">
                <a:solidFill>
                  <a:schemeClr val="bg1">
                    <a:lumMod val="50000"/>
                  </a:schemeClr>
                </a:solidFill>
                <a:latin typeface="Segoe UI Semilight" panose="020B0402040204020203" pitchFamily="34" charset="0"/>
                <a:ea typeface="+mn-ea"/>
                <a:cs typeface="Segoe UI Semilight" panose="020B0402040204020203" pitchFamily="34" charset="0"/>
              </a:rPr>
              <a:t>. </a:t>
            </a:r>
            <a:r>
              <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rPr>
              <a:t>This does not apply to systems necessary to equip the control room itself. </a:t>
            </a:r>
            <a:endParaRPr lang="en-US" sz="1900" kern="1200" dirty="0" smtClean="0">
              <a:solidFill>
                <a:schemeClr val="bg1">
                  <a:lumMod val="50000"/>
                </a:schemeClr>
              </a:solidFill>
              <a:latin typeface="Segoe UI Semilight" panose="020B0402040204020203" pitchFamily="34" charset="0"/>
              <a:ea typeface="+mn-ea"/>
              <a:cs typeface="Segoe UI Semilight" panose="020B0402040204020203" pitchFamily="34" charset="0"/>
            </a:endParaRPr>
          </a:p>
          <a:p>
            <a:pPr lvl="0">
              <a:lnSpc>
                <a:spcPct val="100000"/>
              </a:lnSpc>
              <a:buClrTx/>
              <a:buSzTx/>
              <a:buNone/>
            </a:pPr>
            <a:endPar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endParaRPr>
          </a:p>
          <a:p>
            <a:pPr lvl="0">
              <a:lnSpc>
                <a:spcPct val="100000"/>
              </a:lnSpc>
              <a:buClrTx/>
              <a:buSzTx/>
              <a:buNone/>
            </a:pPr>
            <a:r>
              <a:rPr lang="en-US" sz="1900" kern="1200" dirty="0" smtClean="0">
                <a:solidFill>
                  <a:schemeClr val="bg1">
                    <a:lumMod val="50000"/>
                  </a:schemeClr>
                </a:solidFill>
                <a:latin typeface="Segoe UI Semilight" panose="020B0402040204020203" pitchFamily="34" charset="0"/>
                <a:ea typeface="+mn-ea"/>
                <a:cs typeface="Segoe UI Semilight" panose="020B0402040204020203" pitchFamily="34" charset="0"/>
              </a:rPr>
              <a:t>To </a:t>
            </a:r>
            <a:r>
              <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rPr>
              <a:t>maintain the temperature in the range of 18 to 24 °C and relative humidity from 30 to 55% it requires the installation of air-conditioning system, which consists of at least two independent air conditioning: each must provide the required temperature conditions. </a:t>
            </a:r>
            <a:endParaRPr lang="en-US" sz="1900" kern="1200" dirty="0" smtClean="0">
              <a:solidFill>
                <a:schemeClr val="bg1">
                  <a:lumMod val="50000"/>
                </a:schemeClr>
              </a:solidFill>
              <a:latin typeface="Segoe UI Semilight" panose="020B0402040204020203" pitchFamily="34" charset="0"/>
              <a:ea typeface="+mn-ea"/>
              <a:cs typeface="Segoe UI Semilight" panose="020B0402040204020203" pitchFamily="34" charset="0"/>
            </a:endParaRPr>
          </a:p>
          <a:p>
            <a:pPr lvl="0">
              <a:lnSpc>
                <a:spcPct val="100000"/>
              </a:lnSpc>
              <a:buClrTx/>
              <a:buSzTx/>
              <a:buNone/>
            </a:pPr>
            <a:endPar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endParaRPr>
          </a:p>
          <a:p>
            <a:pPr lvl="0">
              <a:lnSpc>
                <a:spcPct val="100000"/>
              </a:lnSpc>
              <a:buClrTx/>
              <a:buSzTx/>
              <a:buNone/>
            </a:pPr>
            <a:r>
              <a:rPr lang="en-US" sz="1900" kern="1200" dirty="0" smtClean="0">
                <a:solidFill>
                  <a:schemeClr val="bg1">
                    <a:lumMod val="50000"/>
                  </a:schemeClr>
                </a:solidFill>
                <a:latin typeface="Segoe UI Semilight" panose="020B0402040204020203" pitchFamily="34" charset="0"/>
                <a:ea typeface="+mn-ea"/>
                <a:cs typeface="Segoe UI Semilight" panose="020B0402040204020203" pitchFamily="34" charset="0"/>
              </a:rPr>
              <a:t>The </a:t>
            </a:r>
            <a:r>
              <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rPr>
              <a:t>power conditioner must exceed the total heat dissipation of all equipment and systems located in the server.</a:t>
            </a:r>
            <a:endPar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endParaRPr>
          </a:p>
        </p:txBody>
      </p:sp>
      <p:sp>
        <p:nvSpPr>
          <p:cNvPr id="117" name="Shape 117"/>
          <p:cNvSpPr txBox="1">
            <a:spLocks noGrp="1"/>
          </p:cNvSpPr>
          <p:nvPr>
            <p:ph type="sldNum" idx="12"/>
          </p:nvPr>
        </p:nvSpPr>
        <p:spPr>
          <a:xfrm>
            <a:off x="1584200" y="1593200"/>
            <a:ext cx="2927600" cy="3671600"/>
          </a:xfrm>
          <a:prstGeom prst="rect">
            <a:avLst/>
          </a:prstGeom>
        </p:spPr>
        <p:txBody>
          <a:bodyPr lIns="121900" tIns="121900" rIns="121900" bIns="121900" anchor="ctr" anchorCtr="0">
            <a:noAutofit/>
          </a:bodyPr>
          <a:lstStyle/>
          <a:p>
            <a:fld id="{00000000-1234-1234-1234-123412341234}" type="slidenum">
              <a:rPr lang="en" sz="2400" b="1">
                <a:solidFill>
                  <a:srgbClr val="FFFFFF"/>
                </a:solidFill>
              </a:rPr>
              <a:pPr/>
              <a:t>11</a:t>
            </a:fld>
            <a:endParaRPr lang="en" sz="2400" b="1" dirty="0">
              <a:solidFill>
                <a:srgbClr val="FFFFFF"/>
              </a:solidFill>
            </a:endParaRPr>
          </a:p>
        </p:txBody>
      </p:sp>
      <p:pic>
        <p:nvPicPr>
          <p:cNvPr id="3" name="Рисунок 2"/>
          <p:cNvPicPr>
            <a:picLocks noChangeAspect="1"/>
          </p:cNvPicPr>
          <p:nvPr/>
        </p:nvPicPr>
        <p:blipFill>
          <a:blip r:embed="rId4"/>
          <a:stretch>
            <a:fillRect/>
          </a:stretch>
        </p:blipFill>
        <p:spPr>
          <a:xfrm>
            <a:off x="11396790" y="5976775"/>
            <a:ext cx="743776" cy="743776"/>
          </a:xfrm>
          <a:prstGeom prst="rect">
            <a:avLst/>
          </a:prstGeom>
        </p:spPr>
      </p:pic>
      <p:pic>
        <p:nvPicPr>
          <p:cNvPr id="2" name="Рисунок 1"/>
          <p:cNvPicPr>
            <a:picLocks noChangeAspect="1"/>
          </p:cNvPicPr>
          <p:nvPr/>
        </p:nvPicPr>
        <p:blipFill>
          <a:blip r:embed="rId5"/>
          <a:stretch>
            <a:fillRect/>
          </a:stretch>
        </p:blipFill>
        <p:spPr>
          <a:xfrm>
            <a:off x="1281454" y="1792531"/>
            <a:ext cx="3533091" cy="6343333"/>
          </a:xfrm>
          <a:prstGeom prst="rect">
            <a:avLst/>
          </a:prstGeom>
        </p:spPr>
      </p:pic>
      <p:sp>
        <p:nvSpPr>
          <p:cNvPr id="8" name="Shape 68"/>
          <p:cNvSpPr txBox="1">
            <a:spLocks/>
          </p:cNvSpPr>
          <p:nvPr/>
        </p:nvSpPr>
        <p:spPr>
          <a:xfrm>
            <a:off x="1017530" y="5205602"/>
            <a:ext cx="3494270" cy="1593200"/>
          </a:xfrm>
          <a:prstGeom prst="rect">
            <a:avLst/>
          </a:prstGeom>
          <a:noFill/>
          <a:ln w="9525" cap="flat" cmpd="sng">
            <a:solidFill>
              <a:srgbClr val="FFFFFF"/>
            </a:solidFill>
            <a:prstDash val="solid"/>
            <a:miter/>
            <a:headEnd type="none" w="med" len="med"/>
            <a:tailEnd type="none" w="med" len="med"/>
          </a:ln>
        </p:spPr>
        <p:txBody>
          <a:bodyPr lIns="121900" tIns="121900" rIns="121900" bIns="121900" anchor="ctr" anchorCtr="0">
            <a:noAutofit/>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chemeClr val="bg1"/>
                </a:solidFill>
              </a:rPr>
              <a:t>11</a:t>
            </a:r>
            <a:endParaRPr lang="en" b="1" dirty="0">
              <a:solidFill>
                <a:schemeClr val="bg1"/>
              </a:solidFill>
            </a:endParaRPr>
          </a:p>
        </p:txBody>
      </p:sp>
    </p:spTree>
    <p:extLst>
      <p:ext uri="{BB962C8B-B14F-4D97-AF65-F5344CB8AC3E}">
        <p14:creationId xmlns:p14="http://schemas.microsoft.com/office/powerpoint/2010/main" val="3683324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4" name="Рисунок 3"/>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38638" y="0"/>
            <a:ext cx="6207617" cy="6858000"/>
          </a:xfrm>
          <a:prstGeom prst="rect">
            <a:avLst/>
          </a:prstGeom>
        </p:spPr>
      </p:pic>
      <p:sp>
        <p:nvSpPr>
          <p:cNvPr id="115" name="Shape 115"/>
          <p:cNvSpPr txBox="1">
            <a:spLocks noGrp="1"/>
          </p:cNvSpPr>
          <p:nvPr>
            <p:ph type="title"/>
          </p:nvPr>
        </p:nvSpPr>
        <p:spPr>
          <a:xfrm>
            <a:off x="6655216" y="290676"/>
            <a:ext cx="4198400" cy="1143200"/>
          </a:xfrm>
          <a:prstGeom prst="rect">
            <a:avLst/>
          </a:prstGeom>
        </p:spPr>
        <p:txBody>
          <a:bodyPr lIns="121900" tIns="121900" rIns="121900" bIns="121900" anchor="b" anchorCtr="0">
            <a:noAutofit/>
          </a:bodyPr>
          <a:lstStyle/>
          <a:p>
            <a:pPr algn="l"/>
            <a:r>
              <a:rPr lang="en-US" sz="3200" dirty="0">
                <a:solidFill>
                  <a:schemeClr val="bg1">
                    <a:lumMod val="50000"/>
                  </a:schemeClr>
                </a:solidFill>
                <a:latin typeface="Segoe UI Semibold" panose="020B0702040204020203" pitchFamily="34" charset="0"/>
              </a:rPr>
              <a:t>Climate control systems</a:t>
            </a:r>
            <a:endParaRPr lang="en" dirty="0">
              <a:solidFill>
                <a:schemeClr val="bg1">
                  <a:lumMod val="50000"/>
                </a:schemeClr>
              </a:solidFill>
            </a:endParaRPr>
          </a:p>
        </p:txBody>
      </p:sp>
      <p:sp>
        <p:nvSpPr>
          <p:cNvPr id="116" name="Shape 116"/>
          <p:cNvSpPr txBox="1">
            <a:spLocks noGrp="1"/>
          </p:cNvSpPr>
          <p:nvPr>
            <p:ph type="body" idx="2"/>
          </p:nvPr>
        </p:nvSpPr>
        <p:spPr>
          <a:xfrm>
            <a:off x="6633476" y="1433876"/>
            <a:ext cx="5021177" cy="4421492"/>
          </a:xfrm>
          <a:prstGeom prst="rect">
            <a:avLst/>
          </a:prstGeom>
        </p:spPr>
        <p:txBody>
          <a:bodyPr lIns="121900" tIns="121900" rIns="121900" bIns="121900" anchor="t" anchorCtr="0">
            <a:noAutofit/>
          </a:bodyPr>
          <a:lstStyle/>
          <a:p>
            <a:pPr lvl="0">
              <a:lnSpc>
                <a:spcPct val="100000"/>
              </a:lnSpc>
              <a:buClrTx/>
              <a:buSzTx/>
              <a:buNone/>
            </a:pPr>
            <a:r>
              <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rPr>
              <a:t>The ventilation system maintains indoor excessive pressure – volume of incoming air must be 20% more than the amount allotted. The power system should provide (at least once per hour) a complete change of air. </a:t>
            </a:r>
            <a:endParaRPr lang="en-US" sz="1900" kern="1200" dirty="0" smtClean="0">
              <a:solidFill>
                <a:schemeClr val="bg1">
                  <a:lumMod val="50000"/>
                </a:schemeClr>
              </a:solidFill>
              <a:latin typeface="Segoe UI Semilight" panose="020B0402040204020203" pitchFamily="34" charset="0"/>
              <a:ea typeface="+mn-ea"/>
              <a:cs typeface="Segoe UI Semilight" panose="020B0402040204020203" pitchFamily="34" charset="0"/>
            </a:endParaRPr>
          </a:p>
          <a:p>
            <a:pPr lvl="0">
              <a:lnSpc>
                <a:spcPct val="100000"/>
              </a:lnSpc>
              <a:buClrTx/>
              <a:buSzTx/>
              <a:buNone/>
            </a:pPr>
            <a:endPar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endParaRPr>
          </a:p>
          <a:p>
            <a:pPr lvl="0">
              <a:lnSpc>
                <a:spcPct val="100000"/>
              </a:lnSpc>
              <a:buClrTx/>
              <a:buSzTx/>
              <a:buNone/>
            </a:pPr>
            <a:r>
              <a:rPr lang="en-US" sz="1900" kern="1200" dirty="0" smtClean="0">
                <a:solidFill>
                  <a:schemeClr val="bg1">
                    <a:lumMod val="50000"/>
                  </a:schemeClr>
                </a:solidFill>
                <a:latin typeface="Segoe UI Semilight" panose="020B0402040204020203" pitchFamily="34" charset="0"/>
                <a:ea typeface="+mn-ea"/>
                <a:cs typeface="Segoe UI Semilight" panose="020B0402040204020203" pitchFamily="34" charset="0"/>
              </a:rPr>
              <a:t>The </a:t>
            </a:r>
            <a:r>
              <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rPr>
              <a:t>duct supply and extract ventilation provides the safety valve, controlled by automatic gas extinguishing systems. </a:t>
            </a:r>
            <a:endParaRPr lang="en-US" sz="1900" kern="1200" dirty="0" smtClean="0">
              <a:solidFill>
                <a:schemeClr val="bg1">
                  <a:lumMod val="50000"/>
                </a:schemeClr>
              </a:solidFill>
              <a:latin typeface="Segoe UI Semilight" panose="020B0402040204020203" pitchFamily="34" charset="0"/>
              <a:ea typeface="+mn-ea"/>
              <a:cs typeface="Segoe UI Semilight" panose="020B0402040204020203" pitchFamily="34" charset="0"/>
            </a:endParaRPr>
          </a:p>
          <a:p>
            <a:pPr lvl="0">
              <a:lnSpc>
                <a:spcPct val="100000"/>
              </a:lnSpc>
              <a:buClrTx/>
              <a:buSzTx/>
              <a:buNone/>
            </a:pPr>
            <a:endPar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endParaRPr>
          </a:p>
          <a:p>
            <a:pPr lvl="0">
              <a:lnSpc>
                <a:spcPct val="100000"/>
              </a:lnSpc>
              <a:buClrTx/>
              <a:buSzTx/>
              <a:buNone/>
            </a:pPr>
            <a:r>
              <a:rPr lang="en-US" sz="1900" kern="1200" dirty="0" smtClean="0">
                <a:solidFill>
                  <a:schemeClr val="bg1">
                    <a:lumMod val="50000"/>
                  </a:schemeClr>
                </a:solidFill>
                <a:latin typeface="Segoe UI Semilight" panose="020B0402040204020203" pitchFamily="34" charset="0"/>
                <a:ea typeface="+mn-ea"/>
                <a:cs typeface="Segoe UI Semilight" panose="020B0402040204020203" pitchFamily="34" charset="0"/>
              </a:rPr>
              <a:t>Conditioning </a:t>
            </a:r>
            <a:r>
              <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rPr>
              <a:t>systems and ventilation systems must shut down on fire alarm signal.</a:t>
            </a:r>
            <a:endParaRPr lang="ru-RU" sz="1900" kern="1200" dirty="0">
              <a:solidFill>
                <a:schemeClr val="bg1">
                  <a:lumMod val="50000"/>
                </a:schemeClr>
              </a:solidFill>
              <a:latin typeface="Segoe UI Semilight" panose="020B0402040204020203" pitchFamily="34" charset="0"/>
              <a:ea typeface="+mn-ea"/>
              <a:cs typeface="Segoe UI Semilight" panose="020B0402040204020203" pitchFamily="34" charset="0"/>
            </a:endParaRPr>
          </a:p>
        </p:txBody>
      </p:sp>
      <p:sp>
        <p:nvSpPr>
          <p:cNvPr id="117" name="Shape 117"/>
          <p:cNvSpPr txBox="1">
            <a:spLocks noGrp="1"/>
          </p:cNvSpPr>
          <p:nvPr>
            <p:ph type="sldNum" idx="12"/>
          </p:nvPr>
        </p:nvSpPr>
        <p:spPr>
          <a:xfrm>
            <a:off x="1584200" y="1593200"/>
            <a:ext cx="2927600" cy="3671600"/>
          </a:xfrm>
          <a:prstGeom prst="rect">
            <a:avLst/>
          </a:prstGeom>
        </p:spPr>
        <p:txBody>
          <a:bodyPr lIns="121900" tIns="121900" rIns="121900" bIns="121900" anchor="ctr" anchorCtr="0">
            <a:noAutofit/>
          </a:bodyPr>
          <a:lstStyle/>
          <a:p>
            <a:fld id="{00000000-1234-1234-1234-123412341234}" type="slidenum">
              <a:rPr lang="en" sz="2400" b="1">
                <a:solidFill>
                  <a:srgbClr val="FFFFFF"/>
                </a:solidFill>
              </a:rPr>
              <a:pPr/>
              <a:t>12</a:t>
            </a:fld>
            <a:endParaRPr lang="en" sz="2400" b="1" dirty="0">
              <a:solidFill>
                <a:srgbClr val="FFFFFF"/>
              </a:solidFill>
            </a:endParaRPr>
          </a:p>
        </p:txBody>
      </p:sp>
      <p:pic>
        <p:nvPicPr>
          <p:cNvPr id="3" name="Рисунок 2"/>
          <p:cNvPicPr>
            <a:picLocks noChangeAspect="1"/>
          </p:cNvPicPr>
          <p:nvPr/>
        </p:nvPicPr>
        <p:blipFill>
          <a:blip r:embed="rId4"/>
          <a:stretch>
            <a:fillRect/>
          </a:stretch>
        </p:blipFill>
        <p:spPr>
          <a:xfrm>
            <a:off x="11396790" y="5976775"/>
            <a:ext cx="743776" cy="743776"/>
          </a:xfrm>
          <a:prstGeom prst="rect">
            <a:avLst/>
          </a:prstGeom>
        </p:spPr>
      </p:pic>
    </p:spTree>
    <p:extLst>
      <p:ext uri="{BB962C8B-B14F-4D97-AF65-F5344CB8AC3E}">
        <p14:creationId xmlns:p14="http://schemas.microsoft.com/office/powerpoint/2010/main" val="2260045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3" cstate="print">
            <a:extLst>
              <a:ext uri="{28A0092B-C50C-407E-A947-70E740481C1C}">
                <a14:useLocalDpi xmlns:a14="http://schemas.microsoft.com/office/drawing/2010/main" val="0"/>
              </a:ext>
            </a:extLst>
          </a:blip>
          <a:srcRect l="8218"/>
          <a:stretch/>
        </p:blipFill>
        <p:spPr>
          <a:xfrm>
            <a:off x="790" y="0"/>
            <a:ext cx="6094419" cy="6858000"/>
          </a:xfrm>
          <a:prstGeom prst="rect">
            <a:avLst/>
          </a:prstGeom>
          <a:noFill/>
          <a:ln>
            <a:noFill/>
          </a:ln>
        </p:spPr>
      </p:pic>
      <p:sp>
        <p:nvSpPr>
          <p:cNvPr id="115" name="Shape 115"/>
          <p:cNvSpPr txBox="1">
            <a:spLocks noGrp="1"/>
          </p:cNvSpPr>
          <p:nvPr>
            <p:ph type="title"/>
          </p:nvPr>
        </p:nvSpPr>
        <p:spPr>
          <a:xfrm>
            <a:off x="6737817" y="450000"/>
            <a:ext cx="4198400" cy="1143200"/>
          </a:xfrm>
          <a:prstGeom prst="rect">
            <a:avLst/>
          </a:prstGeom>
        </p:spPr>
        <p:txBody>
          <a:bodyPr lIns="121900" tIns="121900" rIns="121900" bIns="121900" anchor="b" anchorCtr="0">
            <a:noAutofit/>
          </a:bodyPr>
          <a:lstStyle/>
          <a:p>
            <a:pPr algn="l"/>
            <a:r>
              <a:rPr lang="en-US" sz="3200" dirty="0">
                <a:solidFill>
                  <a:schemeClr val="bg1">
                    <a:lumMod val="50000"/>
                  </a:schemeClr>
                </a:solidFill>
                <a:latin typeface="Segoe UI Semibold" panose="020B0702040204020203" pitchFamily="34" charset="0"/>
              </a:rPr>
              <a:t>Power </a:t>
            </a:r>
            <a:r>
              <a:rPr lang="en-US" sz="3200" dirty="0" smtClean="0">
                <a:solidFill>
                  <a:schemeClr val="bg1">
                    <a:lumMod val="50000"/>
                  </a:schemeClr>
                </a:solidFill>
                <a:latin typeface="Segoe UI Semibold" panose="020B0702040204020203" pitchFamily="34" charset="0"/>
              </a:rPr>
              <a:t>of the </a:t>
            </a:r>
            <a:r>
              <a:rPr lang="en-US" sz="3200" dirty="0">
                <a:solidFill>
                  <a:schemeClr val="bg1">
                    <a:lumMod val="50000"/>
                  </a:schemeClr>
                </a:solidFill>
                <a:latin typeface="Segoe UI Semibold" panose="020B0702040204020203" pitchFamily="34" charset="0"/>
              </a:rPr>
              <a:t>server room</a:t>
            </a:r>
            <a:endParaRPr lang="ru-RU" sz="3200" dirty="0">
              <a:solidFill>
                <a:schemeClr val="bg1">
                  <a:lumMod val="50000"/>
                </a:schemeClr>
              </a:solidFill>
              <a:latin typeface="Segoe UI Semibold" panose="020B0702040204020203" pitchFamily="34" charset="0"/>
            </a:endParaRPr>
          </a:p>
        </p:txBody>
      </p:sp>
      <p:sp>
        <p:nvSpPr>
          <p:cNvPr id="116" name="Shape 116"/>
          <p:cNvSpPr txBox="1">
            <a:spLocks noGrp="1"/>
          </p:cNvSpPr>
          <p:nvPr>
            <p:ph type="body" idx="2"/>
          </p:nvPr>
        </p:nvSpPr>
        <p:spPr>
          <a:xfrm>
            <a:off x="6737817" y="1913807"/>
            <a:ext cx="4505449" cy="4062968"/>
          </a:xfrm>
          <a:prstGeom prst="rect">
            <a:avLst/>
          </a:prstGeom>
        </p:spPr>
        <p:txBody>
          <a:bodyPr lIns="121900" tIns="121900" rIns="121900" bIns="121900" anchor="t" anchorCtr="0">
            <a:noAutofit/>
          </a:bodyPr>
          <a:lstStyle/>
          <a:p>
            <a:pPr lvl="0">
              <a:lnSpc>
                <a:spcPct val="100000"/>
              </a:lnSpc>
              <a:buClrTx/>
              <a:buSzTx/>
              <a:buNone/>
            </a:pPr>
            <a:r>
              <a:rPr lang="en-US" sz="1900" b="1" kern="1200" dirty="0">
                <a:solidFill>
                  <a:schemeClr val="bg1">
                    <a:lumMod val="50000"/>
                  </a:schemeClr>
                </a:solidFill>
                <a:latin typeface="Segoe UI Semilight" panose="020B0402040204020203" pitchFamily="34" charset="0"/>
                <a:ea typeface="+mn-ea"/>
                <a:cs typeface="Segoe UI Semilight" panose="020B0402040204020203" pitchFamily="34" charset="0"/>
              </a:rPr>
              <a:t>Electricity: </a:t>
            </a:r>
            <a:r>
              <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rPr>
              <a:t>10-15 kW/h</a:t>
            </a:r>
          </a:p>
          <a:p>
            <a:pPr lvl="0">
              <a:lnSpc>
                <a:spcPct val="100000"/>
              </a:lnSpc>
              <a:buClrTx/>
              <a:buSzTx/>
              <a:buNone/>
            </a:pPr>
            <a:r>
              <a:rPr lang="en-US" sz="1900" b="1" kern="1200" dirty="0">
                <a:solidFill>
                  <a:schemeClr val="bg1">
                    <a:lumMod val="50000"/>
                  </a:schemeClr>
                </a:solidFill>
                <a:latin typeface="Segoe UI Semilight" panose="020B0402040204020203" pitchFamily="34" charset="0"/>
                <a:ea typeface="+mn-ea"/>
                <a:cs typeface="Segoe UI Semilight" panose="020B0402040204020203" pitchFamily="34" charset="0"/>
              </a:rPr>
              <a:t>Internet: </a:t>
            </a:r>
            <a:r>
              <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rPr>
              <a:t>1GB/sec (2x) </a:t>
            </a:r>
          </a:p>
          <a:p>
            <a:pPr lvl="0">
              <a:lnSpc>
                <a:spcPct val="100000"/>
              </a:lnSpc>
              <a:buClrTx/>
              <a:buSzTx/>
              <a:buNone/>
            </a:pPr>
            <a:endParaRPr lang="ru-RU" sz="1900" kern="1200" dirty="0">
              <a:solidFill>
                <a:schemeClr val="bg1">
                  <a:lumMod val="50000"/>
                </a:schemeClr>
              </a:solidFill>
              <a:latin typeface="Segoe UI Semilight" panose="020B0402040204020203" pitchFamily="34" charset="0"/>
              <a:ea typeface="+mn-ea"/>
              <a:cs typeface="Segoe UI Semilight" panose="020B0402040204020203" pitchFamily="34" charset="0"/>
            </a:endParaRPr>
          </a:p>
          <a:p>
            <a:pPr lvl="0">
              <a:lnSpc>
                <a:spcPct val="100000"/>
              </a:lnSpc>
              <a:buClrTx/>
              <a:buSzTx/>
              <a:buNone/>
            </a:pPr>
            <a:r>
              <a:rPr lang="en-US" sz="1900" b="1" kern="1200" dirty="0">
                <a:solidFill>
                  <a:schemeClr val="bg1">
                    <a:lumMod val="50000"/>
                  </a:schemeClr>
                </a:solidFill>
                <a:latin typeface="Segoe UI Semilight" panose="020B0402040204020203" pitchFamily="34" charset="0"/>
                <a:ea typeface="+mn-ea"/>
                <a:cs typeface="Segoe UI Semilight" panose="020B0402040204020203" pitchFamily="34" charset="0"/>
              </a:rPr>
              <a:t>Generator</a:t>
            </a:r>
            <a:r>
              <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rPr>
              <a:t>: if the power supply is not stable, that is, when the possible lack of electricity is more than 30 minutes </a:t>
            </a:r>
            <a:r>
              <a:rPr lang="en-US" sz="1900" kern="1200" dirty="0" smtClean="0">
                <a:solidFill>
                  <a:schemeClr val="bg1">
                    <a:lumMod val="50000"/>
                  </a:schemeClr>
                </a:solidFill>
                <a:latin typeface="Segoe UI Semilight" panose="020B0402040204020203" pitchFamily="34" charset="0"/>
                <a:ea typeface="+mn-ea"/>
                <a:cs typeface="Segoe UI Semilight" panose="020B0402040204020203" pitchFamily="34" charset="0"/>
              </a:rPr>
              <a:t>(if the </a:t>
            </a:r>
            <a:r>
              <a:rPr lang="en-US" sz="1900" kern="1200" dirty="0">
                <a:solidFill>
                  <a:schemeClr val="bg1">
                    <a:lumMod val="50000"/>
                  </a:schemeClr>
                </a:solidFill>
                <a:latin typeface="Segoe UI Semilight" panose="020B0402040204020203" pitchFamily="34" charset="0"/>
                <a:ea typeface="+mn-ea"/>
                <a:cs typeface="Segoe UI Semilight" panose="020B0402040204020203" pitchFamily="34" charset="0"/>
              </a:rPr>
              <a:t>building has no generator), it is recommended to use the generator type LPG FORTE FG-6500E or </a:t>
            </a:r>
            <a:r>
              <a:rPr lang="en-US" sz="1900" kern="1200" dirty="0" smtClean="0">
                <a:solidFill>
                  <a:schemeClr val="bg1">
                    <a:lumMod val="50000"/>
                  </a:schemeClr>
                </a:solidFill>
                <a:latin typeface="Segoe UI Semilight" panose="020B0402040204020203" pitchFamily="34" charset="0"/>
                <a:ea typeface="+mn-ea"/>
                <a:cs typeface="Segoe UI Semilight" panose="020B0402040204020203" pitchFamily="34" charset="0"/>
              </a:rPr>
              <a:t>better.</a:t>
            </a:r>
          </a:p>
          <a:p>
            <a:pPr lvl="0">
              <a:lnSpc>
                <a:spcPct val="100000"/>
              </a:lnSpc>
              <a:buClrTx/>
              <a:buSzTx/>
              <a:buNone/>
            </a:pPr>
            <a:endParaRPr lang="ru-RU" sz="1900" kern="1200" dirty="0">
              <a:solidFill>
                <a:schemeClr val="bg1">
                  <a:lumMod val="50000"/>
                </a:schemeClr>
              </a:solidFill>
              <a:latin typeface="Segoe UI Semilight" panose="020B0402040204020203" pitchFamily="34" charset="0"/>
              <a:ea typeface="+mn-ea"/>
              <a:cs typeface="Segoe UI Semilight" panose="020B0402040204020203" pitchFamily="34" charset="0"/>
            </a:endParaRPr>
          </a:p>
        </p:txBody>
      </p:sp>
      <p:sp>
        <p:nvSpPr>
          <p:cNvPr id="117" name="Shape 117"/>
          <p:cNvSpPr txBox="1">
            <a:spLocks noGrp="1"/>
          </p:cNvSpPr>
          <p:nvPr>
            <p:ph type="sldNum" idx="12"/>
          </p:nvPr>
        </p:nvSpPr>
        <p:spPr>
          <a:xfrm>
            <a:off x="1584200" y="1593200"/>
            <a:ext cx="2927600" cy="3671600"/>
          </a:xfrm>
          <a:prstGeom prst="rect">
            <a:avLst/>
          </a:prstGeom>
        </p:spPr>
        <p:txBody>
          <a:bodyPr lIns="121900" tIns="121900" rIns="121900" bIns="121900" anchor="ctr" anchorCtr="0">
            <a:noAutofit/>
          </a:bodyPr>
          <a:lstStyle/>
          <a:p>
            <a:fld id="{00000000-1234-1234-1234-123412341234}" type="slidenum">
              <a:rPr lang="en" sz="2400" b="1">
                <a:solidFill>
                  <a:schemeClr val="bg1"/>
                </a:solidFill>
              </a:rPr>
              <a:pPr/>
              <a:t>13</a:t>
            </a:fld>
            <a:endParaRPr lang="en" sz="2400" b="1" dirty="0">
              <a:solidFill>
                <a:schemeClr val="bg1"/>
              </a:solidFill>
            </a:endParaRPr>
          </a:p>
        </p:txBody>
      </p:sp>
      <p:pic>
        <p:nvPicPr>
          <p:cNvPr id="3" name="Рисунок 2"/>
          <p:cNvPicPr>
            <a:picLocks noChangeAspect="1"/>
          </p:cNvPicPr>
          <p:nvPr/>
        </p:nvPicPr>
        <p:blipFill>
          <a:blip r:embed="rId4"/>
          <a:stretch>
            <a:fillRect/>
          </a:stretch>
        </p:blipFill>
        <p:spPr>
          <a:xfrm>
            <a:off x="11396790" y="5976775"/>
            <a:ext cx="743776" cy="743776"/>
          </a:xfrm>
          <a:prstGeom prst="rect">
            <a:avLst/>
          </a:prstGeom>
        </p:spPr>
      </p:pic>
    </p:spTree>
    <p:extLst>
      <p:ext uri="{BB962C8B-B14F-4D97-AF65-F5344CB8AC3E}">
        <p14:creationId xmlns:p14="http://schemas.microsoft.com/office/powerpoint/2010/main" val="1845603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t="-17000" b="-17000"/>
          </a:stretch>
        </a:blip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idx="4294967295"/>
          </p:nvPr>
        </p:nvSpPr>
        <p:spPr>
          <a:xfrm>
            <a:off x="1584200" y="90152"/>
            <a:ext cx="9022800" cy="1503048"/>
          </a:xfrm>
          <a:prstGeom prst="rect">
            <a:avLst/>
          </a:prstGeom>
        </p:spPr>
        <p:txBody>
          <a:bodyPr lIns="121900" tIns="121900" rIns="121900" bIns="121900" anchor="ctr" anchorCtr="0">
            <a:noAutofit/>
          </a:bodyPr>
          <a:lstStyle/>
          <a:p>
            <a:r>
              <a:rPr lang="en-US" sz="3200" dirty="0">
                <a:solidFill>
                  <a:srgbClr val="FFFFFF"/>
                </a:solidFill>
                <a:latin typeface="Segoe UI Semibold" panose="020B0702040204020203" pitchFamily="34" charset="0"/>
              </a:rPr>
              <a:t>Technical specifications of </a:t>
            </a:r>
            <a:r>
              <a:rPr lang="en-US" sz="3200" dirty="0" smtClean="0">
                <a:solidFill>
                  <a:srgbClr val="FFFFFF"/>
                </a:solidFill>
                <a:latin typeface="Segoe UI Semibold" panose="020B0702040204020203" pitchFamily="34" charset="0"/>
              </a:rPr>
              <a:t/>
            </a:r>
            <a:br>
              <a:rPr lang="en-US" sz="3200" dirty="0" smtClean="0">
                <a:solidFill>
                  <a:srgbClr val="FFFFFF"/>
                </a:solidFill>
                <a:latin typeface="Segoe UI Semibold" panose="020B0702040204020203" pitchFamily="34" charset="0"/>
              </a:rPr>
            </a:br>
            <a:r>
              <a:rPr lang="en-US" sz="3200" dirty="0" smtClean="0">
                <a:solidFill>
                  <a:srgbClr val="FFFFFF"/>
                </a:solidFill>
                <a:latin typeface="Segoe UI Semibold" panose="020B0702040204020203" pitchFamily="34" charset="0"/>
              </a:rPr>
              <a:t>server </a:t>
            </a:r>
            <a:r>
              <a:rPr lang="en-US" sz="3200" dirty="0">
                <a:solidFill>
                  <a:srgbClr val="FFFFFF"/>
                </a:solidFill>
                <a:latin typeface="Segoe UI Semibold" panose="020B0702040204020203" pitchFamily="34" charset="0"/>
              </a:rPr>
              <a:t>hardware</a:t>
            </a:r>
            <a:endParaRPr lang="en" dirty="0">
              <a:solidFill>
                <a:srgbClr val="FFFFFF"/>
              </a:solidFill>
              <a:latin typeface="Raleway"/>
              <a:ea typeface="Raleway"/>
              <a:cs typeface="Raleway"/>
              <a:sym typeface="Raleway"/>
            </a:endParaRPr>
          </a:p>
        </p:txBody>
      </p:sp>
      <p:sp>
        <p:nvSpPr>
          <p:cNvPr id="131" name="Shape 131"/>
          <p:cNvSpPr txBox="1">
            <a:spLocks noGrp="1"/>
          </p:cNvSpPr>
          <p:nvPr>
            <p:ph type="sldNum" idx="12"/>
          </p:nvPr>
        </p:nvSpPr>
        <p:spPr>
          <a:xfrm>
            <a:off x="1584200" y="5264800"/>
            <a:ext cx="9022800" cy="1593200"/>
          </a:xfrm>
          <a:prstGeom prst="rect">
            <a:avLst/>
          </a:prstGeom>
        </p:spPr>
        <p:txBody>
          <a:bodyPr lIns="121900" tIns="121900" rIns="121900" bIns="121900" anchor="ctr" anchorCtr="0">
            <a:noAutofit/>
          </a:bodyPr>
          <a:lstStyle/>
          <a:p>
            <a:fld id="{00000000-1234-1234-1234-123412341234}" type="slidenum">
              <a:rPr lang="en" b="1">
                <a:solidFill>
                  <a:schemeClr val="bg1"/>
                </a:solidFill>
              </a:rPr>
              <a:pPr/>
              <a:t>14</a:t>
            </a:fld>
            <a:endParaRPr lang="en" b="1" dirty="0">
              <a:solidFill>
                <a:schemeClr val="bg1"/>
              </a:solidFill>
            </a:endParaRPr>
          </a:p>
        </p:txBody>
      </p:sp>
      <p:sp>
        <p:nvSpPr>
          <p:cNvPr id="2" name="Прямоугольник 1"/>
          <p:cNvSpPr/>
          <p:nvPr/>
        </p:nvSpPr>
        <p:spPr>
          <a:xfrm>
            <a:off x="3047600" y="2521059"/>
            <a:ext cx="6096000" cy="1815882"/>
          </a:xfrm>
          <a:prstGeom prst="rect">
            <a:avLst/>
          </a:prstGeom>
        </p:spPr>
        <p:txBody>
          <a:bodyPr>
            <a:spAutoFit/>
          </a:bodyPr>
          <a:lstStyle/>
          <a:p>
            <a:pPr lvl="0" algn="ctr"/>
            <a:r>
              <a:rPr lang="en-US" sz="2800" b="1" dirty="0">
                <a:solidFill>
                  <a:schemeClr val="bg1"/>
                </a:solidFill>
                <a:latin typeface="Segoe UI Semilight" panose="020B0402040204020203" pitchFamily="34" charset="0"/>
                <a:cs typeface="Segoe UI Semilight" panose="020B0402040204020203" pitchFamily="34" charset="0"/>
                <a:sym typeface="Raleway"/>
              </a:rPr>
              <a:t>For cryptocurrency mining it is requested to purchase equipment (4 pieces) on the basis of the Radeon R9 390 or </a:t>
            </a:r>
            <a:r>
              <a:rPr lang="en-US" sz="2800" b="1" dirty="0" smtClean="0">
                <a:solidFill>
                  <a:schemeClr val="bg1"/>
                </a:solidFill>
                <a:latin typeface="Segoe UI Semilight" panose="020B0402040204020203" pitchFamily="34" charset="0"/>
                <a:cs typeface="Segoe UI Semilight" panose="020B0402040204020203" pitchFamily="34" charset="0"/>
                <a:sym typeface="Raleway"/>
              </a:rPr>
              <a:t>above</a:t>
            </a:r>
            <a:endParaRPr lang="ru-RU" sz="2800" b="1" dirty="0">
              <a:solidFill>
                <a:schemeClr val="bg1"/>
              </a:solidFill>
              <a:latin typeface="Segoe UI Semilight" panose="020B0402040204020203" pitchFamily="34" charset="0"/>
              <a:cs typeface="Segoe UI Semilight" panose="020B0402040204020203" pitchFamily="34" charset="0"/>
              <a:sym typeface="Raleway"/>
            </a:endParaRPr>
          </a:p>
        </p:txBody>
      </p:sp>
      <p:pic>
        <p:nvPicPr>
          <p:cNvPr id="3" name="Рисунок 2"/>
          <p:cNvPicPr>
            <a:picLocks noChangeAspect="1"/>
          </p:cNvPicPr>
          <p:nvPr/>
        </p:nvPicPr>
        <p:blipFill>
          <a:blip r:embed="rId4"/>
          <a:stretch>
            <a:fillRect/>
          </a:stretch>
        </p:blipFill>
        <p:spPr>
          <a:xfrm>
            <a:off x="5723712" y="1313353"/>
            <a:ext cx="743776" cy="743776"/>
          </a:xfrm>
          <a:prstGeom prst="rect">
            <a:avLst/>
          </a:prstGeom>
        </p:spPr>
      </p:pic>
    </p:spTree>
    <p:extLst>
      <p:ext uri="{BB962C8B-B14F-4D97-AF65-F5344CB8AC3E}">
        <p14:creationId xmlns:p14="http://schemas.microsoft.com/office/powerpoint/2010/main" val="3780299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a:blip r:embed="rId3">
            <a:grayscl/>
            <a:extLst>
              <a:ext uri="{28A0092B-C50C-407E-A947-70E740481C1C}">
                <a14:useLocalDpi xmlns:a14="http://schemas.microsoft.com/office/drawing/2010/main" val="0"/>
              </a:ext>
            </a:extLst>
          </a:blip>
          <a:stretch>
            <a:fillRect/>
          </a:stretch>
        </p:blipFill>
        <p:spPr>
          <a:xfrm>
            <a:off x="0" y="0"/>
            <a:ext cx="6096000" cy="6858000"/>
          </a:xfrm>
          <a:prstGeom prst="rect">
            <a:avLst/>
          </a:prstGeom>
          <a:noFill/>
          <a:ln>
            <a:noFill/>
          </a:ln>
        </p:spPr>
      </p:pic>
      <p:sp>
        <p:nvSpPr>
          <p:cNvPr id="86" name="Shape 86"/>
          <p:cNvSpPr txBox="1">
            <a:spLocks noGrp="1"/>
          </p:cNvSpPr>
          <p:nvPr>
            <p:ph type="title"/>
          </p:nvPr>
        </p:nvSpPr>
        <p:spPr>
          <a:xfrm>
            <a:off x="6480538" y="272716"/>
            <a:ext cx="5238286" cy="1143200"/>
          </a:xfrm>
          <a:prstGeom prst="rect">
            <a:avLst/>
          </a:prstGeom>
        </p:spPr>
        <p:txBody>
          <a:bodyPr lIns="121900" tIns="121900" rIns="121900" bIns="121900" anchor="b" anchorCtr="0">
            <a:noAutofit/>
          </a:bodyPr>
          <a:lstStyle/>
          <a:p>
            <a:pPr lvl="0" algn="l">
              <a:buClrTx/>
            </a:pPr>
            <a:r>
              <a:rPr lang="en-US" sz="3200" kern="1200" dirty="0">
                <a:solidFill>
                  <a:schemeClr val="bg1">
                    <a:lumMod val="50000"/>
                  </a:schemeClr>
                </a:solidFill>
                <a:latin typeface="Segoe UI Semilight" panose="020B0402040204020203" pitchFamily="34" charset="0"/>
                <a:ea typeface="+mn-ea"/>
                <a:cs typeface="Segoe UI Semilight" panose="020B0402040204020203" pitchFamily="34" charset="0"/>
                <a:sym typeface="Raleway"/>
              </a:rPr>
              <a:t>Equipment for cryptocurrency mining </a:t>
            </a:r>
            <a:endParaRPr lang="ru-RU" sz="3200" kern="1200" dirty="0">
              <a:solidFill>
                <a:schemeClr val="bg1">
                  <a:lumMod val="50000"/>
                </a:schemeClr>
              </a:solidFill>
              <a:latin typeface="Segoe UI Semilight" panose="020B0402040204020203" pitchFamily="34" charset="0"/>
              <a:ea typeface="+mn-ea"/>
              <a:cs typeface="Segoe UI Semilight" panose="020B0402040204020203" pitchFamily="34" charset="0"/>
              <a:sym typeface="Raleway"/>
            </a:endParaRPr>
          </a:p>
        </p:txBody>
      </p:sp>
      <p:sp>
        <p:nvSpPr>
          <p:cNvPr id="87" name="Shape 87"/>
          <p:cNvSpPr txBox="1">
            <a:spLocks noGrp="1"/>
          </p:cNvSpPr>
          <p:nvPr>
            <p:ph type="body" idx="1"/>
          </p:nvPr>
        </p:nvSpPr>
        <p:spPr>
          <a:xfrm>
            <a:off x="6408887" y="1143200"/>
            <a:ext cx="5309937" cy="4968021"/>
          </a:xfrm>
          <a:prstGeom prst="rect">
            <a:avLst/>
          </a:prstGeom>
        </p:spPr>
        <p:txBody>
          <a:bodyPr lIns="121900" tIns="121900" rIns="121900" bIns="121900" anchor="t" anchorCtr="0">
            <a:noAutofit/>
          </a:bodyPr>
          <a:lstStyle/>
          <a:p>
            <a:pPr lvl="0">
              <a:lnSpc>
                <a:spcPct val="100000"/>
              </a:lnSpc>
              <a:buClrTx/>
              <a:buSzTx/>
              <a:buNone/>
            </a:pPr>
            <a:endParaRPr lang="ru-RU" sz="1800" b="1" kern="1200" dirty="0">
              <a:solidFill>
                <a:srgbClr val="000000"/>
              </a:solidFill>
              <a:latin typeface="Segoe UI Semilight" panose="020B0402040204020203" pitchFamily="34" charset="0"/>
              <a:ea typeface="+mn-ea"/>
              <a:cs typeface="Segoe UI Semilight" panose="020B0402040204020203" pitchFamily="34" charset="0"/>
            </a:endParaRPr>
          </a:p>
          <a:p>
            <a:pPr lvl="0">
              <a:lnSpc>
                <a:spcPct val="100000"/>
              </a:lnSpc>
              <a:buClrTx/>
              <a:buSzTx/>
              <a:buNone/>
            </a:pPr>
            <a:r>
              <a:rPr lang="en-US" sz="1900" b="1" kern="1200" dirty="0">
                <a:solidFill>
                  <a:schemeClr val="bg1">
                    <a:lumMod val="50000"/>
                  </a:schemeClr>
                </a:solidFill>
                <a:latin typeface="Segoe UI Semilight" panose="020B0402040204020203" pitchFamily="34" charset="0"/>
                <a:ea typeface="+mn-ea"/>
                <a:cs typeface="Segoe UI Semilight" panose="020B0402040204020203" pitchFamily="34" charset="0"/>
              </a:rPr>
              <a:t>Server hardware for routing and processing services</a:t>
            </a:r>
            <a:r>
              <a:rPr lang="en-US" sz="1900" b="1" kern="1200" dirty="0" smtClean="0">
                <a:solidFill>
                  <a:schemeClr val="bg1">
                    <a:lumMod val="50000"/>
                  </a:schemeClr>
                </a:solidFill>
                <a:latin typeface="Segoe UI Semilight" panose="020B0402040204020203" pitchFamily="34" charset="0"/>
                <a:ea typeface="+mn-ea"/>
                <a:cs typeface="Segoe UI Semilight" panose="020B0402040204020203" pitchFamily="34" charset="0"/>
              </a:rPr>
              <a:t>.</a:t>
            </a:r>
          </a:p>
          <a:p>
            <a:pPr lvl="0">
              <a:lnSpc>
                <a:spcPct val="100000"/>
              </a:lnSpc>
              <a:buClrTx/>
              <a:buSzTx/>
              <a:buNone/>
            </a:pPr>
            <a:endParaRPr lang="ru-RU" sz="1900" kern="1200" dirty="0">
              <a:solidFill>
                <a:srgbClr val="000000"/>
              </a:solidFill>
              <a:latin typeface="Segoe UI Semilight" panose="020B0402040204020203" pitchFamily="34" charset="0"/>
              <a:ea typeface="+mn-ea"/>
              <a:cs typeface="Segoe UI Semilight" panose="020B0402040204020203" pitchFamily="34" charset="0"/>
            </a:endParaRPr>
          </a:p>
          <a:p>
            <a:pPr marL="285750" indent="-285750">
              <a:lnSpc>
                <a:spcPct val="100000"/>
              </a:lnSpc>
              <a:buClrTx/>
              <a:buSzTx/>
            </a:pPr>
            <a:r>
              <a:rPr lang="en-US" sz="1900" kern="1200" dirty="0">
                <a:solidFill>
                  <a:srgbClr val="000000"/>
                </a:solidFill>
                <a:latin typeface="Segoe UI Semilight" panose="020B0402040204020203" pitchFamily="34" charset="0"/>
                <a:ea typeface="+mn-ea"/>
                <a:cs typeface="Segoe UI Semilight" panose="020B0402040204020203" pitchFamily="34" charset="0"/>
              </a:rPr>
              <a:t>Dual-processor </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server </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XEON </a:t>
            </a:r>
            <a:r>
              <a:rPr lang="ru-RU" sz="1900" kern="1200" dirty="0">
                <a:solidFill>
                  <a:srgbClr val="000000"/>
                </a:solidFill>
                <a:latin typeface="Segoe UI Semilight" panose="020B0402040204020203" pitchFamily="34" charset="0"/>
                <a:ea typeface="+mn-ea"/>
                <a:cs typeface="Segoe UI Semilight" panose="020B0402040204020203" pitchFamily="34" charset="0"/>
              </a:rPr>
              <a:t>E5-2600 </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on </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16 </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cores</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 </a:t>
            </a:r>
            <a:r>
              <a:rPr lang="ru-RU" sz="1900" kern="1200" dirty="0">
                <a:solidFill>
                  <a:srgbClr val="000000"/>
                </a:solidFill>
                <a:latin typeface="Segoe UI Semilight" panose="020B0402040204020203" pitchFamily="34" charset="0"/>
                <a:ea typeface="+mn-ea"/>
                <a:cs typeface="Segoe UI Semilight" panose="020B0402040204020203" pitchFamily="34" charset="0"/>
              </a:rPr>
              <a:t>(8*2.6 </a:t>
            </a:r>
            <a:r>
              <a:rPr lang="ru-RU" sz="1900" kern="1200" dirty="0" err="1">
                <a:solidFill>
                  <a:srgbClr val="000000"/>
                </a:solidFill>
                <a:latin typeface="Segoe UI Semilight" panose="020B0402040204020203" pitchFamily="34" charset="0"/>
                <a:ea typeface="+mn-ea"/>
                <a:cs typeface="Segoe UI Semilight" panose="020B0402040204020203" pitchFamily="34" charset="0"/>
              </a:rPr>
              <a:t>GHz</a:t>
            </a:r>
            <a:r>
              <a:rPr lang="ru-RU" sz="1900" kern="1200" dirty="0">
                <a:solidFill>
                  <a:srgbClr val="000000"/>
                </a:solidFill>
                <a:latin typeface="Segoe UI Semilight" panose="020B0402040204020203" pitchFamily="34" charset="0"/>
                <a:ea typeface="+mn-ea"/>
                <a:cs typeface="Segoe UI Semilight" panose="020B0402040204020203" pitchFamily="34" charset="0"/>
              </a:rPr>
              <a:t>), </a:t>
            </a:r>
            <a:r>
              <a:rPr lang="ru-RU" sz="1900" kern="1200" dirty="0" err="1">
                <a:solidFill>
                  <a:srgbClr val="000000"/>
                </a:solidFill>
                <a:latin typeface="Segoe UI Semilight" panose="020B0402040204020203" pitchFamily="34" charset="0"/>
                <a:ea typeface="+mn-ea"/>
                <a:cs typeface="Segoe UI Semilight" panose="020B0402040204020203" pitchFamily="34" charset="0"/>
              </a:rPr>
              <a:t>Raid</a:t>
            </a:r>
            <a:r>
              <a:rPr lang="ru-RU" sz="1900" kern="1200" dirty="0">
                <a:solidFill>
                  <a:srgbClr val="000000"/>
                </a:solidFill>
                <a:latin typeface="Segoe UI Semilight" panose="020B0402040204020203" pitchFamily="34" charset="0"/>
                <a:ea typeface="+mn-ea"/>
                <a:cs typeface="Segoe UI Semilight" panose="020B0402040204020203" pitchFamily="34" charset="0"/>
              </a:rPr>
              <a:t> 512 MB, 4*4000GB </a:t>
            </a:r>
            <a:r>
              <a:rPr lang="ru-RU" sz="1900" kern="1200" dirty="0" err="1">
                <a:solidFill>
                  <a:srgbClr val="000000"/>
                </a:solidFill>
                <a:latin typeface="Segoe UI Semilight" panose="020B0402040204020203" pitchFamily="34" charset="0"/>
                <a:ea typeface="+mn-ea"/>
                <a:cs typeface="Segoe UI Semilight" panose="020B0402040204020203" pitchFamily="34" charset="0"/>
              </a:rPr>
              <a:t>IntelliPower</a:t>
            </a:r>
            <a:r>
              <a:rPr lang="ru-RU" sz="1900" kern="1200" dirty="0">
                <a:solidFill>
                  <a:srgbClr val="000000"/>
                </a:solidFill>
                <a:latin typeface="Segoe UI Semilight" panose="020B0402040204020203" pitchFamily="34" charset="0"/>
                <a:ea typeface="+mn-ea"/>
                <a:cs typeface="Segoe UI Semilight" panose="020B0402040204020203" pitchFamily="34" charset="0"/>
              </a:rPr>
              <a:t> AV-GP, </a:t>
            </a:r>
            <a:r>
              <a:rPr lang="ru-RU" sz="1900" kern="1200" dirty="0" err="1">
                <a:solidFill>
                  <a:srgbClr val="000000"/>
                </a:solidFill>
                <a:latin typeface="Segoe UI Semilight" panose="020B0402040204020203" pitchFamily="34" charset="0"/>
                <a:ea typeface="+mn-ea"/>
                <a:cs typeface="Segoe UI Semilight" panose="020B0402040204020203" pitchFamily="34" charset="0"/>
              </a:rPr>
              <a:t>min</a:t>
            </a:r>
            <a:r>
              <a:rPr lang="ru-RU" sz="1900" kern="1200" dirty="0">
                <a:solidFill>
                  <a:srgbClr val="000000"/>
                </a:solidFill>
                <a:latin typeface="Segoe UI Semilight" panose="020B0402040204020203" pitchFamily="34" charset="0"/>
                <a:ea typeface="+mn-ea"/>
                <a:cs typeface="Segoe UI Semilight" panose="020B0402040204020203" pitchFamily="34" charset="0"/>
              </a:rPr>
              <a:t> 64GB ECC RDIMM, </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 </a:t>
            </a:r>
            <a:r>
              <a:rPr lang="ru-RU" sz="1900" kern="1200" dirty="0">
                <a:solidFill>
                  <a:srgbClr val="000000"/>
                </a:solidFill>
                <a:latin typeface="Segoe UI Semilight" panose="020B0402040204020203" pitchFamily="34" charset="0"/>
                <a:ea typeface="+mn-ea"/>
                <a:cs typeface="Segoe UI Semilight" panose="020B0402040204020203" pitchFamily="34" charset="0"/>
              </a:rPr>
              <a:t>1U </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or</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 2U</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 formats</a:t>
            </a:r>
            <a:endParaRPr lang="ru-RU" sz="1900" kern="1200" dirty="0" smtClean="0">
              <a:solidFill>
                <a:srgbClr val="000000"/>
              </a:solidFill>
              <a:latin typeface="Segoe UI Semilight" panose="020B0402040204020203" pitchFamily="34" charset="0"/>
              <a:ea typeface="+mn-ea"/>
              <a:cs typeface="Segoe UI Semilight" panose="020B0402040204020203" pitchFamily="34" charset="0"/>
            </a:endParaRPr>
          </a:p>
          <a:p>
            <a:pPr marL="285750" indent="-285750">
              <a:lnSpc>
                <a:spcPct val="100000"/>
              </a:lnSpc>
              <a:buClrTx/>
              <a:buSzTx/>
            </a:pPr>
            <a:r>
              <a:rPr lang="ru-RU" sz="1900" kern="1200" dirty="0" err="1" smtClean="0">
                <a:solidFill>
                  <a:srgbClr val="000000"/>
                </a:solidFill>
                <a:latin typeface="Segoe UI Semilight" panose="020B0402040204020203" pitchFamily="34" charset="0"/>
                <a:ea typeface="+mn-ea"/>
                <a:cs typeface="Segoe UI Semilight" panose="020B0402040204020203" pitchFamily="34" charset="0"/>
              </a:rPr>
              <a:t>Core</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 </a:t>
            </a:r>
            <a:r>
              <a:rPr lang="ru-RU" sz="1900" kern="1200" dirty="0">
                <a:solidFill>
                  <a:srgbClr val="000000"/>
                </a:solidFill>
                <a:latin typeface="Segoe UI Semilight" panose="020B0402040204020203" pitchFamily="34" charset="0"/>
                <a:ea typeface="+mn-ea"/>
                <a:cs typeface="Segoe UI Semilight" panose="020B0402040204020203" pitchFamily="34" charset="0"/>
              </a:rPr>
              <a:t>i7-6700K 4*4 (8 </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cores</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 </a:t>
            </a:r>
            <a:r>
              <a:rPr lang="ru-RU" sz="1900" kern="1200" dirty="0">
                <a:solidFill>
                  <a:srgbClr val="000000"/>
                </a:solidFill>
                <a:latin typeface="Segoe UI Semilight" panose="020B0402040204020203" pitchFamily="34" charset="0"/>
                <a:ea typeface="+mn-ea"/>
                <a:cs typeface="Segoe UI Semilight" panose="020B0402040204020203" pitchFamily="34" charset="0"/>
              </a:rPr>
              <a:t>16 GB RAM 120 GB </a:t>
            </a:r>
            <a:r>
              <a:rPr lang="ru-RU" sz="1900" kern="1200" dirty="0" err="1" smtClean="0">
                <a:solidFill>
                  <a:srgbClr val="000000"/>
                </a:solidFill>
                <a:latin typeface="Segoe UI Semilight" panose="020B0402040204020203" pitchFamily="34" charset="0"/>
                <a:ea typeface="+mn-ea"/>
                <a:cs typeface="Segoe UI Semilight" panose="020B0402040204020203" pitchFamily="34" charset="0"/>
              </a:rPr>
              <a:t>SSDб</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 </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1U </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or </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2</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U formats</a:t>
            </a:r>
            <a:endParaRPr lang="ru-RU" sz="1900" kern="1200" dirty="0" smtClean="0">
              <a:solidFill>
                <a:srgbClr val="000000"/>
              </a:solidFill>
              <a:latin typeface="Segoe UI Semilight" panose="020B0402040204020203" pitchFamily="34" charset="0"/>
              <a:ea typeface="+mn-ea"/>
              <a:cs typeface="Segoe UI Semilight" panose="020B0402040204020203" pitchFamily="34" charset="0"/>
            </a:endParaRPr>
          </a:p>
          <a:p>
            <a:pPr marL="285750" indent="-285750">
              <a:lnSpc>
                <a:spcPct val="100000"/>
              </a:lnSpc>
              <a:buClrTx/>
              <a:buSzTx/>
            </a:pPr>
            <a:r>
              <a:rPr lang="en-US" sz="1900" kern="1200" dirty="0">
                <a:solidFill>
                  <a:srgbClr val="000000"/>
                </a:solidFill>
                <a:latin typeface="Segoe UI Semilight" panose="020B0402040204020203" pitchFamily="34" charset="0"/>
                <a:ea typeface="+mn-ea"/>
                <a:cs typeface="Segoe UI Semilight" panose="020B0402040204020203" pitchFamily="34" charset="0"/>
              </a:rPr>
              <a:t>Workstation to control the servers, may use the </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mono block </a:t>
            </a:r>
            <a:r>
              <a:rPr lang="en-US" sz="1900" kern="1200" dirty="0">
                <a:solidFill>
                  <a:srgbClr val="000000"/>
                </a:solidFill>
                <a:latin typeface="Segoe UI Semilight" panose="020B0402040204020203" pitchFamily="34" charset="0"/>
                <a:ea typeface="+mn-ea"/>
                <a:cs typeface="Segoe UI Semilight" panose="020B0402040204020203" pitchFamily="34" charset="0"/>
              </a:rPr>
              <a:t>on the basis of W</a:t>
            </a:r>
            <a:r>
              <a:rPr lang="ru-RU" sz="1900" kern="1200" dirty="0" err="1" smtClean="0">
                <a:solidFill>
                  <a:srgbClr val="000000"/>
                </a:solidFill>
                <a:latin typeface="Segoe UI Semilight" panose="020B0402040204020203" pitchFamily="34" charset="0"/>
                <a:ea typeface="+mn-ea"/>
                <a:cs typeface="Segoe UI Semilight" panose="020B0402040204020203" pitchFamily="34" charset="0"/>
              </a:rPr>
              <a:t>indows</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 </a:t>
            </a:r>
            <a:r>
              <a:rPr lang="ru-RU" sz="1900" kern="1200" dirty="0">
                <a:solidFill>
                  <a:srgbClr val="000000"/>
                </a:solidFill>
                <a:latin typeface="Segoe UI Semilight" panose="020B0402040204020203" pitchFamily="34" charset="0"/>
                <a:ea typeface="+mn-ea"/>
                <a:cs typeface="Segoe UI Semilight" panose="020B0402040204020203" pitchFamily="34" charset="0"/>
              </a:rPr>
              <a:t>10, </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4U</a:t>
            </a:r>
            <a:endParaRPr lang="en-US" sz="1900" kern="1200" dirty="0" smtClean="0">
              <a:solidFill>
                <a:srgbClr val="000000"/>
              </a:solidFill>
              <a:latin typeface="Segoe UI Semilight" panose="020B0402040204020203" pitchFamily="34" charset="0"/>
              <a:ea typeface="+mn-ea"/>
              <a:cs typeface="Segoe UI Semilight" panose="020B0402040204020203" pitchFamily="34" charset="0"/>
            </a:endParaRPr>
          </a:p>
          <a:p>
            <a:pPr marL="285750" indent="-285750">
              <a:lnSpc>
                <a:spcPct val="100000"/>
              </a:lnSpc>
              <a:buClrTx/>
              <a:buSzTx/>
            </a:pPr>
            <a:r>
              <a:rPr lang="en-US" sz="1900" kern="1200" dirty="0">
                <a:solidFill>
                  <a:srgbClr val="000000"/>
                </a:solidFill>
                <a:latin typeface="Segoe UI Semilight" panose="020B0402040204020203" pitchFamily="34" charset="0"/>
                <a:ea typeface="+mn-ea"/>
                <a:cs typeface="Segoe UI Semilight" panose="020B0402040204020203" pitchFamily="34" charset="0"/>
              </a:rPr>
              <a:t>Server rack, </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table</a:t>
            </a:r>
          </a:p>
          <a:p>
            <a:pPr marL="285750" indent="-285750">
              <a:lnSpc>
                <a:spcPct val="100000"/>
              </a:lnSpc>
              <a:buClrTx/>
              <a:buSzTx/>
            </a:pPr>
            <a:r>
              <a:rPr lang="en-US" sz="1900" kern="1200" dirty="0">
                <a:solidFill>
                  <a:srgbClr val="000000"/>
                </a:solidFill>
                <a:latin typeface="Segoe UI Semilight" panose="020B0402040204020203" pitchFamily="34" charset="0"/>
                <a:ea typeface="+mn-ea"/>
                <a:cs typeface="Segoe UI Semilight" panose="020B0402040204020203" pitchFamily="34" charset="0"/>
              </a:rPr>
              <a:t>Uninterruptible power supply, which consists </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of </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7 </a:t>
            </a:r>
            <a:r>
              <a:rPr lang="en-US" sz="1900" kern="1200" dirty="0">
                <a:solidFill>
                  <a:srgbClr val="000000"/>
                </a:solidFill>
                <a:latin typeface="Segoe UI Semilight" panose="020B0402040204020203" pitchFamily="34" charset="0"/>
                <a:ea typeface="+mn-ea"/>
                <a:cs typeface="Segoe UI Semilight" panose="020B0402040204020203" pitchFamily="34" charset="0"/>
              </a:rPr>
              <a:t>UPS</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 </a:t>
            </a:r>
            <a:r>
              <a:rPr lang="ru-RU" sz="1900" kern="1200" dirty="0">
                <a:solidFill>
                  <a:srgbClr val="000000"/>
                </a:solidFill>
                <a:latin typeface="Segoe UI Semilight" panose="020B0402040204020203" pitchFamily="34" charset="0"/>
                <a:ea typeface="+mn-ea"/>
                <a:cs typeface="Segoe UI Semilight" panose="020B0402040204020203" pitchFamily="34" charset="0"/>
              </a:rPr>
              <a:t>FSP VEST-650 </a:t>
            </a:r>
            <a:r>
              <a:rPr lang="en-US" sz="1900" kern="1200" dirty="0" smtClean="0">
                <a:solidFill>
                  <a:srgbClr val="000000"/>
                </a:solidFill>
                <a:latin typeface="Segoe UI Semilight" panose="020B0402040204020203" pitchFamily="34" charset="0"/>
                <a:ea typeface="+mn-ea"/>
                <a:cs typeface="Segoe UI Semilight" panose="020B0402040204020203" pitchFamily="34" charset="0"/>
              </a:rPr>
              <a:t>and one UPS </a:t>
            </a:r>
            <a:r>
              <a:rPr lang="ru-RU" sz="1900" kern="1200" dirty="0" smtClean="0">
                <a:solidFill>
                  <a:srgbClr val="000000"/>
                </a:solidFill>
                <a:latin typeface="Segoe UI Semilight" panose="020B0402040204020203" pitchFamily="34" charset="0"/>
                <a:ea typeface="+mn-ea"/>
                <a:cs typeface="Segoe UI Semilight" panose="020B0402040204020203" pitchFamily="34" charset="0"/>
              </a:rPr>
              <a:t>FSP </a:t>
            </a:r>
            <a:r>
              <a:rPr lang="ru-RU" sz="1900" kern="1200" dirty="0">
                <a:solidFill>
                  <a:srgbClr val="000000"/>
                </a:solidFill>
                <a:latin typeface="Segoe UI Semilight" panose="020B0402040204020203" pitchFamily="34" charset="0"/>
                <a:ea typeface="+mn-ea"/>
                <a:cs typeface="Segoe UI Semilight" panose="020B0402040204020203" pitchFamily="34" charset="0"/>
              </a:rPr>
              <a:t>KNIGHT PRO 1000VA (ON-LINE)</a:t>
            </a:r>
          </a:p>
        </p:txBody>
      </p:sp>
      <p:sp>
        <p:nvSpPr>
          <p:cNvPr id="88" name="Shape 88"/>
          <p:cNvSpPr txBox="1">
            <a:spLocks noGrp="1"/>
          </p:cNvSpPr>
          <p:nvPr>
            <p:ph type="sldNum" idx="12"/>
          </p:nvPr>
        </p:nvSpPr>
        <p:spPr>
          <a:xfrm>
            <a:off x="1584200" y="1593200"/>
            <a:ext cx="2927600" cy="3671600"/>
          </a:xfrm>
          <a:prstGeom prst="rect">
            <a:avLst/>
          </a:prstGeom>
        </p:spPr>
        <p:txBody>
          <a:bodyPr lIns="121900" tIns="121900" rIns="121900" bIns="121900" anchor="ctr" anchorCtr="0">
            <a:noAutofit/>
          </a:bodyPr>
          <a:lstStyle/>
          <a:p>
            <a:r>
              <a:rPr lang="ru-RU" sz="2400" b="1" dirty="0" smtClean="0">
                <a:solidFill>
                  <a:schemeClr val="bg1"/>
                </a:solidFill>
              </a:rPr>
              <a:t>15</a:t>
            </a:r>
            <a:endParaRPr lang="en" sz="2400" b="1" dirty="0">
              <a:solidFill>
                <a:schemeClr val="bg1"/>
              </a:solidFill>
            </a:endParaRPr>
          </a:p>
        </p:txBody>
      </p:sp>
      <p:pic>
        <p:nvPicPr>
          <p:cNvPr id="2" name="Рисунок 1"/>
          <p:cNvPicPr>
            <a:picLocks noChangeAspect="1"/>
          </p:cNvPicPr>
          <p:nvPr/>
        </p:nvPicPr>
        <p:blipFill>
          <a:blip r:embed="rId4"/>
          <a:stretch>
            <a:fillRect/>
          </a:stretch>
        </p:blipFill>
        <p:spPr>
          <a:xfrm>
            <a:off x="11303977" y="5992817"/>
            <a:ext cx="743776" cy="743776"/>
          </a:xfrm>
          <a:prstGeom prst="rect">
            <a:avLst/>
          </a:prstGeom>
        </p:spPr>
      </p:pic>
    </p:spTree>
    <p:extLst>
      <p:ext uri="{BB962C8B-B14F-4D97-AF65-F5344CB8AC3E}">
        <p14:creationId xmlns:p14="http://schemas.microsoft.com/office/powerpoint/2010/main" val="212606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idx="4294967295"/>
          </p:nvPr>
        </p:nvSpPr>
        <p:spPr>
          <a:xfrm>
            <a:off x="3315600" y="2772859"/>
            <a:ext cx="5764232" cy="1534038"/>
          </a:xfrm>
          <a:prstGeom prst="rect">
            <a:avLst/>
          </a:prstGeom>
        </p:spPr>
        <p:txBody>
          <a:bodyPr lIns="121900" tIns="121900" rIns="121900" bIns="121900" anchor="b" anchorCtr="0">
            <a:noAutofit/>
          </a:bodyPr>
          <a:lstStyle/>
          <a:p>
            <a:r>
              <a:rPr lang="en-US" sz="3200" dirty="0">
                <a:solidFill>
                  <a:srgbClr val="FFFFFF"/>
                </a:solidFill>
                <a:latin typeface="Segoe UI Semibold" panose="020B0702040204020203" pitchFamily="34" charset="0"/>
              </a:rPr>
              <a:t>Software </a:t>
            </a:r>
            <a:r>
              <a:rPr lang="en-US" sz="3200" dirty="0" smtClean="0">
                <a:solidFill>
                  <a:srgbClr val="FFFFFF"/>
                </a:solidFill>
                <a:latin typeface="Segoe UI Semibold" panose="020B0702040204020203" pitchFamily="34" charset="0"/>
              </a:rPr>
              <a:t/>
            </a:r>
            <a:br>
              <a:rPr lang="en-US" sz="3200" dirty="0" smtClean="0">
                <a:solidFill>
                  <a:srgbClr val="FFFFFF"/>
                </a:solidFill>
                <a:latin typeface="Segoe UI Semibold" panose="020B0702040204020203" pitchFamily="34" charset="0"/>
              </a:rPr>
            </a:br>
            <a:r>
              <a:rPr lang="en-US" sz="3200" dirty="0" smtClean="0">
                <a:solidFill>
                  <a:srgbClr val="FFFFFF"/>
                </a:solidFill>
                <a:latin typeface="Segoe UI Semibold" panose="020B0702040204020203" pitchFamily="34" charset="0"/>
              </a:rPr>
              <a:t>Development</a:t>
            </a:r>
            <a:endParaRPr lang="en" sz="4000" dirty="0">
              <a:solidFill>
                <a:srgbClr val="FFFFFF"/>
              </a:solidFill>
            </a:endParaRPr>
          </a:p>
        </p:txBody>
      </p:sp>
      <p:sp>
        <p:nvSpPr>
          <p:cNvPr id="107" name="Shape 107"/>
          <p:cNvSpPr txBox="1">
            <a:spLocks noGrp="1"/>
          </p:cNvSpPr>
          <p:nvPr>
            <p:ph type="sldNum" idx="12"/>
          </p:nvPr>
        </p:nvSpPr>
        <p:spPr>
          <a:xfrm>
            <a:off x="1584200" y="5264800"/>
            <a:ext cx="9022800" cy="1593200"/>
          </a:xfrm>
          <a:prstGeom prst="rect">
            <a:avLst/>
          </a:prstGeom>
        </p:spPr>
        <p:txBody>
          <a:bodyPr lIns="121900" tIns="121900" rIns="121900" bIns="121900" anchor="ctr" anchorCtr="0">
            <a:noAutofit/>
          </a:bodyPr>
          <a:lstStyle/>
          <a:p>
            <a:fld id="{00000000-1234-1234-1234-123412341234}" type="slidenum">
              <a:rPr lang="en">
                <a:solidFill>
                  <a:schemeClr val="bg1"/>
                </a:solidFill>
              </a:rPr>
              <a:pPr/>
              <a:t>16</a:t>
            </a:fld>
            <a:endParaRPr lang="en" dirty="0">
              <a:solidFill>
                <a:schemeClr val="bg1"/>
              </a:solidFill>
            </a:endParaRPr>
          </a:p>
        </p:txBody>
      </p:sp>
      <p:pic>
        <p:nvPicPr>
          <p:cNvPr id="2" name="Рисунок 1"/>
          <p:cNvPicPr>
            <a:picLocks noChangeAspect="1"/>
          </p:cNvPicPr>
          <p:nvPr/>
        </p:nvPicPr>
        <p:blipFill>
          <a:blip r:embed="rId3"/>
          <a:stretch>
            <a:fillRect/>
          </a:stretch>
        </p:blipFill>
        <p:spPr>
          <a:xfrm>
            <a:off x="5894414" y="2245396"/>
            <a:ext cx="402371" cy="377985"/>
          </a:xfrm>
          <a:prstGeom prst="rect">
            <a:avLst/>
          </a:prstGeom>
        </p:spPr>
      </p:pic>
    </p:spTree>
    <p:extLst>
      <p:ext uri="{BB962C8B-B14F-4D97-AF65-F5344CB8AC3E}">
        <p14:creationId xmlns:p14="http://schemas.microsoft.com/office/powerpoint/2010/main" val="1400465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3" name="Рисунок 2"/>
          <p:cNvPicPr>
            <a:picLocks noChangeAspect="1"/>
          </p:cNvPicPr>
          <p:nvPr/>
        </p:nvPicPr>
        <p:blipFill rotWithShape="1">
          <a:blip r:embed="rId3" cstate="email">
            <a:grayscl/>
            <a:extLst>
              <a:ext uri="{28A0092B-C50C-407E-A947-70E740481C1C}">
                <a14:useLocalDpi xmlns:a14="http://schemas.microsoft.com/office/drawing/2010/main"/>
              </a:ext>
            </a:extLst>
          </a:blip>
          <a:srcRect/>
          <a:stretch/>
        </p:blipFill>
        <p:spPr>
          <a:xfrm>
            <a:off x="-64169" y="0"/>
            <a:ext cx="6120063" cy="6858000"/>
          </a:xfrm>
          <a:prstGeom prst="rect">
            <a:avLst/>
          </a:prstGeom>
        </p:spPr>
      </p:pic>
      <p:sp>
        <p:nvSpPr>
          <p:cNvPr id="275" name="Shape 275"/>
          <p:cNvSpPr txBox="1">
            <a:spLocks noGrp="1"/>
          </p:cNvSpPr>
          <p:nvPr>
            <p:ph type="body" idx="1"/>
          </p:nvPr>
        </p:nvSpPr>
        <p:spPr>
          <a:xfrm>
            <a:off x="6746652" y="1464862"/>
            <a:ext cx="4950400" cy="4729876"/>
          </a:xfrm>
          <a:prstGeom prst="rect">
            <a:avLst/>
          </a:prstGeom>
        </p:spPr>
        <p:txBody>
          <a:bodyPr lIns="121900" tIns="121900" rIns="121900" bIns="121900" anchor="t" anchorCtr="0">
            <a:noAutofit/>
          </a:bodyPr>
          <a:lstStyle/>
          <a:p>
            <a:pPr>
              <a:buNone/>
            </a:pPr>
            <a:r>
              <a:rPr lang="en-US" sz="1900" dirty="0">
                <a:latin typeface="Segoe UI Semilight" panose="020B0402040204020203" pitchFamily="34" charset="0"/>
                <a:cs typeface="Segoe UI Semilight" panose="020B0402040204020203" pitchFamily="34" charset="0"/>
              </a:rPr>
              <a:t>To implement of "E-coin" it is necessary to develop a code for cryptocurrency and organize the primary network for its operation. </a:t>
            </a:r>
            <a:endParaRPr lang="en-US" sz="1900" dirty="0" smtClean="0">
              <a:latin typeface="Segoe UI Semilight" panose="020B0402040204020203" pitchFamily="34" charset="0"/>
              <a:cs typeface="Segoe UI Semilight" panose="020B0402040204020203" pitchFamily="34" charset="0"/>
            </a:endParaRPr>
          </a:p>
          <a:p>
            <a:pPr>
              <a:buNone/>
            </a:pPr>
            <a:r>
              <a:rPr lang="en-US" sz="1900" dirty="0" smtClean="0">
                <a:latin typeface="Segoe UI Semilight" panose="020B0402040204020203" pitchFamily="34" charset="0"/>
                <a:cs typeface="Segoe UI Semilight" panose="020B0402040204020203" pitchFamily="34" charset="0"/>
              </a:rPr>
              <a:t>Based </a:t>
            </a:r>
            <a:r>
              <a:rPr lang="en-US" sz="1900" dirty="0">
                <a:latin typeface="Segoe UI Semilight" panose="020B0402040204020203" pitchFamily="34" charset="0"/>
                <a:cs typeface="Segoe UI Semilight" panose="020B0402040204020203" pitchFamily="34" charset="0"/>
              </a:rPr>
              <a:t>on the </a:t>
            </a:r>
            <a:r>
              <a:rPr lang="en-US" sz="1900" dirty="0" err="1">
                <a:latin typeface="Segoe UI Semilight" panose="020B0402040204020203" pitchFamily="34" charset="0"/>
                <a:cs typeface="Segoe UI Semilight" panose="020B0402040204020203" pitchFamily="34" charset="0"/>
              </a:rPr>
              <a:t>blockchain</a:t>
            </a:r>
            <a:r>
              <a:rPr lang="en-US" sz="1900" dirty="0">
                <a:latin typeface="Segoe UI Semilight" panose="020B0402040204020203" pitchFamily="34" charset="0"/>
                <a:cs typeface="Segoe UI Semilight" panose="020B0402040204020203" pitchFamily="34" charset="0"/>
              </a:rPr>
              <a:t> we can take the Crypto 2.0 technology or other relevant</a:t>
            </a:r>
            <a:r>
              <a:rPr lang="en-US" sz="1900" dirty="0" smtClean="0">
                <a:latin typeface="Segoe UI Semilight" panose="020B0402040204020203" pitchFamily="34" charset="0"/>
                <a:cs typeface="Segoe UI Semilight" panose="020B0402040204020203" pitchFamily="34" charset="0"/>
              </a:rPr>
              <a:t>.</a:t>
            </a:r>
          </a:p>
          <a:p>
            <a:pPr>
              <a:buNone/>
            </a:pPr>
            <a:endParaRPr lang="en-US" sz="1900" dirty="0">
              <a:latin typeface="Segoe UI Semilight" panose="020B0402040204020203" pitchFamily="34" charset="0"/>
              <a:cs typeface="Segoe UI Semilight" panose="020B0402040204020203" pitchFamily="34" charset="0"/>
            </a:endParaRPr>
          </a:p>
          <a:p>
            <a:pPr>
              <a:buNone/>
            </a:pPr>
            <a:r>
              <a:rPr lang="en-US" sz="1900" dirty="0" smtClean="0">
                <a:latin typeface="Segoe UI Semilight" panose="020B0402040204020203" pitchFamily="34" charset="0"/>
                <a:cs typeface="Segoe UI Semilight" panose="020B0402040204020203" pitchFamily="34" charset="0"/>
              </a:rPr>
              <a:t>Also </a:t>
            </a:r>
            <a:r>
              <a:rPr lang="en-US" sz="1900" dirty="0">
                <a:latin typeface="Segoe UI Semilight" panose="020B0402040204020203" pitchFamily="34" charset="0"/>
                <a:cs typeface="Segoe UI Semilight" panose="020B0402040204020203" pitchFamily="34" charset="0"/>
              </a:rPr>
              <a:t>it needs to be developed</a:t>
            </a:r>
            <a:r>
              <a:rPr lang="en-US" sz="1900" dirty="0" smtClean="0">
                <a:latin typeface="Segoe UI Semilight" panose="020B0402040204020203" pitchFamily="34" charset="0"/>
                <a:cs typeface="Segoe UI Semilight" panose="020B0402040204020203" pitchFamily="34" charset="0"/>
              </a:rPr>
              <a:t>:</a:t>
            </a:r>
          </a:p>
          <a:p>
            <a:pPr>
              <a:buNone/>
            </a:pPr>
            <a:r>
              <a:rPr lang="en-US" sz="1900" dirty="0" smtClean="0">
                <a:latin typeface="Segoe UI Semilight" panose="020B0402040204020203" pitchFamily="34" charset="0"/>
                <a:cs typeface="Segoe UI Semilight" panose="020B0402040204020203" pitchFamily="34" charset="0"/>
              </a:rPr>
              <a:t>• </a:t>
            </a:r>
            <a:r>
              <a:rPr lang="en-US" sz="1900" dirty="0">
                <a:latin typeface="Segoe UI Semilight" panose="020B0402040204020203" pitchFamily="34" charset="0"/>
                <a:cs typeface="Segoe UI Semilight" panose="020B0402040204020203" pitchFamily="34" charset="0"/>
              </a:rPr>
              <a:t>Program for wallets for desktop and mobile </a:t>
            </a:r>
            <a:r>
              <a:rPr lang="en-US" sz="1900" dirty="0" smtClean="0">
                <a:latin typeface="Segoe UI Semilight" panose="020B0402040204020203" pitchFamily="34" charset="0"/>
                <a:cs typeface="Segoe UI Semilight" panose="020B0402040204020203" pitchFamily="34" charset="0"/>
              </a:rPr>
              <a:t>use</a:t>
            </a:r>
          </a:p>
          <a:p>
            <a:pPr>
              <a:buNone/>
            </a:pPr>
            <a:r>
              <a:rPr lang="en-US" sz="1900" dirty="0" smtClean="0">
                <a:latin typeface="Segoe UI Semilight" panose="020B0402040204020203" pitchFamily="34" charset="0"/>
                <a:cs typeface="Segoe UI Semilight" panose="020B0402040204020203" pitchFamily="34" charset="0"/>
              </a:rPr>
              <a:t>• </a:t>
            </a:r>
            <a:r>
              <a:rPr lang="en-US" sz="1900" dirty="0">
                <a:latin typeface="Segoe UI Semilight" panose="020B0402040204020203" pitchFamily="34" charset="0"/>
                <a:cs typeface="Segoe UI Semilight" panose="020B0402040204020203" pitchFamily="34" charset="0"/>
              </a:rPr>
              <a:t>Online service (API) for quick </a:t>
            </a:r>
            <a:r>
              <a:rPr lang="en-US" sz="1900" dirty="0" smtClean="0">
                <a:latin typeface="Segoe UI Semilight" panose="020B0402040204020203" pitchFamily="34" charset="0"/>
                <a:cs typeface="Segoe UI Semilight" panose="020B0402040204020203" pitchFamily="34" charset="0"/>
              </a:rPr>
              <a:t>access</a:t>
            </a:r>
          </a:p>
          <a:p>
            <a:pPr>
              <a:buNone/>
            </a:pPr>
            <a:r>
              <a:rPr lang="en-US" sz="1900" dirty="0" smtClean="0">
                <a:latin typeface="Segoe UI Semilight" panose="020B0402040204020203" pitchFamily="34" charset="0"/>
                <a:cs typeface="Segoe UI Semilight" panose="020B0402040204020203" pitchFamily="34" charset="0"/>
              </a:rPr>
              <a:t>• </a:t>
            </a:r>
            <a:r>
              <a:rPr lang="en-US" sz="1900" dirty="0">
                <a:latin typeface="Segoe UI Semilight" panose="020B0402040204020203" pitchFamily="34" charset="0"/>
                <a:cs typeface="Segoe UI Semilight" panose="020B0402040204020203" pitchFamily="34" charset="0"/>
              </a:rPr>
              <a:t>Service for traders </a:t>
            </a:r>
            <a:endParaRPr lang="en-US" sz="1900" dirty="0" smtClean="0">
              <a:latin typeface="Segoe UI Semilight" panose="020B0402040204020203" pitchFamily="34" charset="0"/>
              <a:cs typeface="Segoe UI Semilight" panose="020B0402040204020203" pitchFamily="34" charset="0"/>
            </a:endParaRPr>
          </a:p>
          <a:p>
            <a:pPr>
              <a:buNone/>
            </a:pPr>
            <a:r>
              <a:rPr lang="en-US" sz="1900" dirty="0" smtClean="0">
                <a:latin typeface="Segoe UI Semilight" panose="020B0402040204020203" pitchFamily="34" charset="0"/>
                <a:cs typeface="Segoe UI Semilight" panose="020B0402040204020203" pitchFamily="34" charset="0"/>
              </a:rPr>
              <a:t>• </a:t>
            </a:r>
            <a:r>
              <a:rPr lang="en-US" sz="1900" dirty="0">
                <a:latin typeface="Segoe UI Semilight" panose="020B0402040204020203" pitchFamily="34" charset="0"/>
                <a:cs typeface="Segoe UI Semilight" panose="020B0402040204020203" pitchFamily="34" charset="0"/>
              </a:rPr>
              <a:t>Investment platform</a:t>
            </a:r>
            <a:endParaRPr lang="en" sz="1900" u="sng" dirty="0">
              <a:latin typeface="Segoe UI Semilight" panose="020B0402040204020203" pitchFamily="34" charset="0"/>
              <a:cs typeface="Segoe UI Semilight" panose="020B0402040204020203" pitchFamily="34" charset="0"/>
              <a:hlinkClick r:id="rId4"/>
            </a:endParaRPr>
          </a:p>
        </p:txBody>
      </p:sp>
      <p:sp>
        <p:nvSpPr>
          <p:cNvPr id="276" name="Shape 276"/>
          <p:cNvSpPr txBox="1">
            <a:spLocks noGrp="1"/>
          </p:cNvSpPr>
          <p:nvPr>
            <p:ph type="sldNum" idx="12"/>
          </p:nvPr>
        </p:nvSpPr>
        <p:spPr>
          <a:xfrm>
            <a:off x="1584200" y="1593200"/>
            <a:ext cx="2927600" cy="3671600"/>
          </a:xfrm>
          <a:prstGeom prst="rect">
            <a:avLst/>
          </a:prstGeom>
        </p:spPr>
        <p:txBody>
          <a:bodyPr lIns="121900" tIns="121900" rIns="121900" bIns="121900" anchor="ctr" anchorCtr="0">
            <a:noAutofit/>
          </a:bodyPr>
          <a:lstStyle/>
          <a:p>
            <a:fld id="{00000000-1234-1234-1234-123412341234}" type="slidenum">
              <a:rPr lang="en" sz="2000" b="1">
                <a:solidFill>
                  <a:schemeClr val="bg1"/>
                </a:solidFill>
              </a:rPr>
              <a:pPr/>
              <a:t>17</a:t>
            </a:fld>
            <a:endParaRPr lang="en" sz="2000" b="1">
              <a:solidFill>
                <a:schemeClr val="bg1"/>
              </a:solidFill>
            </a:endParaRPr>
          </a:p>
        </p:txBody>
      </p:sp>
      <p:sp>
        <p:nvSpPr>
          <p:cNvPr id="9" name="Shape 275"/>
          <p:cNvSpPr txBox="1">
            <a:spLocks/>
          </p:cNvSpPr>
          <p:nvPr/>
        </p:nvSpPr>
        <p:spPr>
          <a:xfrm>
            <a:off x="6746652" y="160479"/>
            <a:ext cx="4689010" cy="1136957"/>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1pPr>
            <a:lvl2pPr marR="0" lvl="1"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2pPr>
            <a:lvl3pPr marR="0" lvl="2"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3pPr>
            <a:lvl4pPr marR="0" lvl="3"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4pPr>
            <a:lvl5pPr marR="0" lvl="4"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5pPr>
            <a:lvl6pPr marR="0" lvl="5"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6pPr>
            <a:lvl7pPr marR="0" lvl="6"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7pPr>
            <a:lvl8pPr marR="0" lvl="7"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8pPr>
            <a:lvl9pPr marR="0" lvl="8"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9pPr>
          </a:lstStyle>
          <a:p>
            <a:pPr>
              <a:buNone/>
            </a:pPr>
            <a:r>
              <a:rPr lang="en-US" sz="3200" b="1" kern="0" dirty="0">
                <a:latin typeface="Segoe UI Semilight" panose="020B0402040204020203" pitchFamily="34" charset="0"/>
                <a:cs typeface="Segoe UI Semilight" panose="020B0402040204020203" pitchFamily="34" charset="0"/>
              </a:rPr>
              <a:t>Implementation </a:t>
            </a:r>
            <a:r>
              <a:rPr lang="en-US" sz="3200" b="1" kern="0" dirty="0" smtClean="0">
                <a:latin typeface="Segoe UI Semilight" panose="020B0402040204020203" pitchFamily="34" charset="0"/>
                <a:cs typeface="Segoe UI Semilight" panose="020B0402040204020203" pitchFamily="34" charset="0"/>
              </a:rPr>
              <a:t>of cryptocurrency </a:t>
            </a:r>
            <a:r>
              <a:rPr lang="en-US" sz="3200" b="1" kern="0" dirty="0">
                <a:latin typeface="Segoe UI Semilight" panose="020B0402040204020203" pitchFamily="34" charset="0"/>
                <a:cs typeface="Segoe UI Semilight" panose="020B0402040204020203" pitchFamily="34" charset="0"/>
              </a:rPr>
              <a:t>code </a:t>
            </a:r>
            <a:endParaRPr lang="en" sz="3200" b="1" u="sng" kern="0" dirty="0">
              <a:latin typeface="Segoe UI Semilight" panose="020B0402040204020203" pitchFamily="34" charset="0"/>
              <a:cs typeface="Segoe UI Semilight" panose="020B0402040204020203" pitchFamily="34" charset="0"/>
              <a:hlinkClick r:id="rId4"/>
            </a:endParaRPr>
          </a:p>
        </p:txBody>
      </p:sp>
      <p:pic>
        <p:nvPicPr>
          <p:cNvPr id="5" name="Рисунок 4"/>
          <p:cNvPicPr>
            <a:picLocks noChangeAspect="1"/>
          </p:cNvPicPr>
          <p:nvPr/>
        </p:nvPicPr>
        <p:blipFill>
          <a:blip r:embed="rId5"/>
          <a:stretch>
            <a:fillRect/>
          </a:stretch>
        </p:blipFill>
        <p:spPr>
          <a:xfrm>
            <a:off x="11325164" y="5912607"/>
            <a:ext cx="743776" cy="743776"/>
          </a:xfrm>
          <a:prstGeom prst="rect">
            <a:avLst/>
          </a:prstGeom>
        </p:spPr>
      </p:pic>
    </p:spTree>
    <p:extLst>
      <p:ext uri="{BB962C8B-B14F-4D97-AF65-F5344CB8AC3E}">
        <p14:creationId xmlns:p14="http://schemas.microsoft.com/office/powerpoint/2010/main" val="1093873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3" name="Рисунок 2"/>
          <p:cNvPicPr>
            <a:picLocks noChangeAspect="1"/>
          </p:cNvPicPr>
          <p:nvPr/>
        </p:nvPicPr>
        <p:blipFill rotWithShape="1">
          <a:blip r:embed="rId3">
            <a:grayscl/>
            <a:extLst>
              <a:ext uri="{28A0092B-C50C-407E-A947-70E740481C1C}">
                <a14:useLocalDpi xmlns:a14="http://schemas.microsoft.com/office/drawing/2010/main" val="0"/>
              </a:ext>
            </a:extLst>
          </a:blip>
          <a:srcRect l="24475" r="12677"/>
          <a:stretch/>
        </p:blipFill>
        <p:spPr>
          <a:xfrm>
            <a:off x="-32085" y="0"/>
            <a:ext cx="6144127" cy="6858000"/>
          </a:xfrm>
          <a:prstGeom prst="rect">
            <a:avLst/>
          </a:prstGeom>
        </p:spPr>
      </p:pic>
      <p:sp>
        <p:nvSpPr>
          <p:cNvPr id="275" name="Shape 275"/>
          <p:cNvSpPr txBox="1">
            <a:spLocks noGrp="1"/>
          </p:cNvSpPr>
          <p:nvPr>
            <p:ph type="body" idx="1"/>
          </p:nvPr>
        </p:nvSpPr>
        <p:spPr>
          <a:xfrm>
            <a:off x="6877347" y="116297"/>
            <a:ext cx="4689010" cy="1136957"/>
          </a:xfrm>
          <a:prstGeom prst="rect">
            <a:avLst/>
          </a:prstGeom>
        </p:spPr>
        <p:txBody>
          <a:bodyPr lIns="121900" tIns="121900" rIns="121900" bIns="121900" anchor="t" anchorCtr="0">
            <a:noAutofit/>
          </a:bodyPr>
          <a:lstStyle/>
          <a:p>
            <a:pPr>
              <a:buNone/>
            </a:pPr>
            <a:r>
              <a:rPr lang="en-US" sz="3200" b="1" dirty="0">
                <a:latin typeface="Segoe UI Semilight" panose="020B0402040204020203" pitchFamily="34" charset="0"/>
                <a:cs typeface="Segoe UI Semilight" panose="020B0402040204020203" pitchFamily="34" charset="0"/>
              </a:rPr>
              <a:t>Implementation of cryptocurrency code </a:t>
            </a:r>
          </a:p>
        </p:txBody>
      </p:sp>
      <p:sp>
        <p:nvSpPr>
          <p:cNvPr id="276" name="Shape 276"/>
          <p:cNvSpPr txBox="1">
            <a:spLocks noGrp="1"/>
          </p:cNvSpPr>
          <p:nvPr>
            <p:ph type="sldNum" idx="12"/>
          </p:nvPr>
        </p:nvSpPr>
        <p:spPr>
          <a:xfrm>
            <a:off x="1584200" y="1593200"/>
            <a:ext cx="2927600" cy="3671600"/>
          </a:xfrm>
          <a:prstGeom prst="rect">
            <a:avLst/>
          </a:prstGeom>
        </p:spPr>
        <p:txBody>
          <a:bodyPr lIns="121900" tIns="121900" rIns="121900" bIns="121900" anchor="ctr" anchorCtr="0">
            <a:noAutofit/>
          </a:bodyPr>
          <a:lstStyle/>
          <a:p>
            <a:fld id="{00000000-1234-1234-1234-123412341234}" type="slidenum">
              <a:rPr lang="en" sz="2000" b="1">
                <a:solidFill>
                  <a:schemeClr val="bg1"/>
                </a:solidFill>
              </a:rPr>
              <a:pPr/>
              <a:t>18</a:t>
            </a:fld>
            <a:endParaRPr lang="en" sz="2000" b="1">
              <a:solidFill>
                <a:schemeClr val="bg1"/>
              </a:solidFill>
            </a:endParaRPr>
          </a:p>
        </p:txBody>
      </p:sp>
      <p:sp>
        <p:nvSpPr>
          <p:cNvPr id="5" name="Shape 275"/>
          <p:cNvSpPr txBox="1">
            <a:spLocks/>
          </p:cNvSpPr>
          <p:nvPr/>
        </p:nvSpPr>
        <p:spPr>
          <a:xfrm>
            <a:off x="6877347" y="1593200"/>
            <a:ext cx="4950400" cy="3671600"/>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1pPr>
            <a:lvl2pPr marR="0" lvl="1"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2pPr>
            <a:lvl3pPr marR="0" lvl="2"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3pPr>
            <a:lvl4pPr marR="0" lvl="3"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4pPr>
            <a:lvl5pPr marR="0" lvl="4"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5pPr>
            <a:lvl6pPr marR="0" lvl="5"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6pPr>
            <a:lvl7pPr marR="0" lvl="6"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7pPr>
            <a:lvl8pPr marR="0" lvl="7"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8pPr>
            <a:lvl9pPr marR="0" lvl="8" algn="l" rtl="0">
              <a:lnSpc>
                <a:spcPct val="115000"/>
              </a:lnSpc>
              <a:spcBef>
                <a:spcPts val="0"/>
              </a:spcBef>
              <a:spcAft>
                <a:spcPts val="0"/>
              </a:spcAft>
              <a:buClr>
                <a:srgbClr val="576574"/>
              </a:buClr>
              <a:buSzPct val="100000"/>
              <a:buFont typeface="Raleway"/>
              <a:buChar char="▫"/>
              <a:defRPr sz="1300" b="0" i="0" u="none" strike="noStrike" cap="none">
                <a:solidFill>
                  <a:srgbClr val="576574"/>
                </a:solidFill>
                <a:latin typeface="Raleway"/>
                <a:ea typeface="Raleway"/>
                <a:cs typeface="Raleway"/>
                <a:sym typeface="Raleway"/>
              </a:defRPr>
            </a:lvl9pPr>
          </a:lstStyle>
          <a:p>
            <a:pPr>
              <a:buNone/>
            </a:pPr>
            <a:r>
              <a:rPr lang="en-US" sz="1900" kern="0" dirty="0">
                <a:latin typeface="Segoe UI Semilight" panose="020B0402040204020203" pitchFamily="34" charset="0"/>
                <a:cs typeface="Segoe UI Semilight" panose="020B0402040204020203" pitchFamily="34" charset="0"/>
              </a:rPr>
              <a:t>E-coin should retain the main features of the cryptocurrency, and also to add new functionality, which would most accurately meet the needs of the market. </a:t>
            </a:r>
            <a:endParaRPr lang="en-US" sz="1900" kern="0" dirty="0" smtClean="0">
              <a:latin typeface="Segoe UI Semilight" panose="020B0402040204020203" pitchFamily="34" charset="0"/>
              <a:cs typeface="Segoe UI Semilight" panose="020B0402040204020203" pitchFamily="34" charset="0"/>
            </a:endParaRPr>
          </a:p>
          <a:p>
            <a:pPr>
              <a:buNone/>
            </a:pPr>
            <a:endParaRPr lang="en-US" sz="1900" kern="0" dirty="0">
              <a:latin typeface="Segoe UI Semilight" panose="020B0402040204020203" pitchFamily="34" charset="0"/>
              <a:cs typeface="Segoe UI Semilight" panose="020B0402040204020203" pitchFamily="34" charset="0"/>
            </a:endParaRPr>
          </a:p>
          <a:p>
            <a:pPr>
              <a:buNone/>
            </a:pPr>
            <a:r>
              <a:rPr lang="en-US" sz="1900" kern="0" dirty="0" smtClean="0">
                <a:latin typeface="Segoe UI Semilight" panose="020B0402040204020203" pitchFamily="34" charset="0"/>
                <a:cs typeface="Segoe UI Semilight" panose="020B0402040204020203" pitchFamily="34" charset="0"/>
              </a:rPr>
              <a:t>Cryptocurrency </a:t>
            </a:r>
            <a:r>
              <a:rPr lang="en-US" sz="1900" kern="0" dirty="0">
                <a:latin typeface="Segoe UI Semilight" panose="020B0402040204020203" pitchFamily="34" charset="0"/>
                <a:cs typeface="Segoe UI Semilight" panose="020B0402040204020203" pitchFamily="34" charset="0"/>
              </a:rPr>
              <a:t>must be quick, limited issue and safe. To develop a proposed cryptocurrency based on sha-2 hash.</a:t>
            </a:r>
            <a:endParaRPr lang="en" sz="1900" u="sng" kern="0" dirty="0">
              <a:latin typeface="Segoe UI Semilight" panose="020B0402040204020203" pitchFamily="34" charset="0"/>
              <a:cs typeface="Segoe UI Semilight" panose="020B0402040204020203" pitchFamily="34" charset="0"/>
              <a:hlinkClick r:id="rId4"/>
            </a:endParaRPr>
          </a:p>
        </p:txBody>
      </p:sp>
      <p:pic>
        <p:nvPicPr>
          <p:cNvPr id="2" name="Рисунок 1"/>
          <p:cNvPicPr>
            <a:picLocks noChangeAspect="1"/>
          </p:cNvPicPr>
          <p:nvPr/>
        </p:nvPicPr>
        <p:blipFill>
          <a:blip r:embed="rId5"/>
          <a:stretch>
            <a:fillRect/>
          </a:stretch>
        </p:blipFill>
        <p:spPr>
          <a:xfrm>
            <a:off x="11448224" y="5944691"/>
            <a:ext cx="743776" cy="743776"/>
          </a:xfrm>
          <a:prstGeom prst="rect">
            <a:avLst/>
          </a:prstGeom>
        </p:spPr>
      </p:pic>
    </p:spTree>
    <p:extLst>
      <p:ext uri="{BB962C8B-B14F-4D97-AF65-F5344CB8AC3E}">
        <p14:creationId xmlns:p14="http://schemas.microsoft.com/office/powerpoint/2010/main" val="121575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idx="4294967295"/>
          </p:nvPr>
        </p:nvSpPr>
        <p:spPr>
          <a:xfrm>
            <a:off x="2331029" y="453288"/>
            <a:ext cx="7528864" cy="916807"/>
          </a:xfrm>
          <a:prstGeom prst="rect">
            <a:avLst/>
          </a:prstGeom>
        </p:spPr>
        <p:txBody>
          <a:bodyPr lIns="121900" tIns="121900" rIns="121900" bIns="121900" anchor="b" anchorCtr="0">
            <a:noAutofit/>
          </a:bodyPr>
          <a:lstStyle/>
          <a:p>
            <a:r>
              <a:rPr lang="en-US" sz="3200" dirty="0" smtClean="0">
                <a:solidFill>
                  <a:srgbClr val="FFFFFF"/>
                </a:solidFill>
                <a:latin typeface="Segoe UI Semibold" panose="020B0702040204020203" pitchFamily="34" charset="0"/>
              </a:rPr>
              <a:t>Wallets</a:t>
            </a:r>
            <a:r>
              <a:rPr lang="ru-RU" sz="3200" dirty="0" smtClean="0">
                <a:solidFill>
                  <a:srgbClr val="FFFFFF"/>
                </a:solidFill>
                <a:latin typeface="Segoe UI Semibold" panose="020B0702040204020203" pitchFamily="34" charset="0"/>
              </a:rPr>
              <a:t>, </a:t>
            </a:r>
            <a:r>
              <a:rPr lang="ru-RU" sz="3200" dirty="0" smtClean="0">
                <a:solidFill>
                  <a:srgbClr val="FFFFFF"/>
                </a:solidFill>
                <a:latin typeface="Segoe UI Semibold" panose="020B0702040204020203" pitchFamily="34" charset="0"/>
              </a:rPr>
              <a:t>API</a:t>
            </a:r>
            <a:r>
              <a:rPr lang="ru-RU" sz="3200" dirty="0">
                <a:solidFill>
                  <a:srgbClr val="FFFFFF"/>
                </a:solidFill>
                <a:latin typeface="Segoe UI Semibold" panose="020B0702040204020203" pitchFamily="34" charset="0"/>
              </a:rPr>
              <a:t>, </a:t>
            </a:r>
            <a:r>
              <a:rPr lang="en-US" sz="3200" dirty="0" smtClean="0">
                <a:solidFill>
                  <a:srgbClr val="FFFFFF"/>
                </a:solidFill>
                <a:latin typeface="Segoe UI Semibold" panose="020B0702040204020203" pitchFamily="34" charset="0"/>
              </a:rPr>
              <a:t/>
            </a:r>
            <a:br>
              <a:rPr lang="en-US" sz="3200" dirty="0" smtClean="0">
                <a:solidFill>
                  <a:srgbClr val="FFFFFF"/>
                </a:solidFill>
                <a:latin typeface="Segoe UI Semibold" panose="020B0702040204020203" pitchFamily="34" charset="0"/>
              </a:rPr>
            </a:br>
            <a:r>
              <a:rPr lang="en-US" sz="3200" dirty="0" smtClean="0">
                <a:solidFill>
                  <a:srgbClr val="FFFFFF"/>
                </a:solidFill>
                <a:latin typeface="Segoe UI Semibold" panose="020B0702040204020203" pitchFamily="34" charset="0"/>
              </a:rPr>
              <a:t>services for traders</a:t>
            </a:r>
            <a:endParaRPr lang="en" sz="4000" dirty="0">
              <a:solidFill>
                <a:srgbClr val="FFFFFF"/>
              </a:solidFill>
            </a:endParaRPr>
          </a:p>
        </p:txBody>
      </p:sp>
      <p:sp>
        <p:nvSpPr>
          <p:cNvPr id="107" name="Shape 107"/>
          <p:cNvSpPr txBox="1">
            <a:spLocks noGrp="1"/>
          </p:cNvSpPr>
          <p:nvPr>
            <p:ph type="sldNum" idx="12"/>
          </p:nvPr>
        </p:nvSpPr>
        <p:spPr>
          <a:xfrm>
            <a:off x="1584200" y="5264800"/>
            <a:ext cx="9022800" cy="1593200"/>
          </a:xfrm>
          <a:prstGeom prst="rect">
            <a:avLst/>
          </a:prstGeom>
        </p:spPr>
        <p:txBody>
          <a:bodyPr lIns="121900" tIns="121900" rIns="121900" bIns="121900" anchor="ctr" anchorCtr="0">
            <a:noAutofit/>
          </a:bodyPr>
          <a:lstStyle/>
          <a:p>
            <a:fld id="{00000000-1234-1234-1234-123412341234}" type="slidenum">
              <a:rPr lang="en">
                <a:solidFill>
                  <a:schemeClr val="bg1"/>
                </a:solidFill>
              </a:rPr>
              <a:pPr/>
              <a:t>19</a:t>
            </a:fld>
            <a:endParaRPr lang="en" dirty="0">
              <a:solidFill>
                <a:schemeClr val="bg1"/>
              </a:solidFill>
            </a:endParaRPr>
          </a:p>
        </p:txBody>
      </p:sp>
      <p:sp>
        <p:nvSpPr>
          <p:cNvPr id="3" name="Прямоугольник 2"/>
          <p:cNvSpPr/>
          <p:nvPr/>
        </p:nvSpPr>
        <p:spPr>
          <a:xfrm>
            <a:off x="2509850" y="2423183"/>
            <a:ext cx="7171223" cy="2246769"/>
          </a:xfrm>
          <a:prstGeom prst="rect">
            <a:avLst/>
          </a:prstGeom>
        </p:spPr>
        <p:txBody>
          <a:bodyPr wrap="square">
            <a:spAutoFit/>
          </a:bodyPr>
          <a:lstStyle/>
          <a:p>
            <a:pPr algn="ctr"/>
            <a:r>
              <a:rPr lang="en-US" sz="2000" dirty="0">
                <a:solidFill>
                  <a:schemeClr val="bg1"/>
                </a:solidFill>
                <a:latin typeface="Segoe UI Semilight" panose="020B0402040204020203" pitchFamily="34" charset="0"/>
                <a:cs typeface="Segoe UI Semilight" panose="020B0402040204020203" pitchFamily="34" charset="0"/>
              </a:rPr>
              <a:t>These services will make use of a currency as convenient and simple, which is very important for the investment attractiveness</a:t>
            </a:r>
            <a:r>
              <a:rPr lang="en-US" sz="2000" dirty="0" smtClean="0">
                <a:solidFill>
                  <a:schemeClr val="bg1"/>
                </a:solidFill>
                <a:latin typeface="Segoe UI Semilight" panose="020B0402040204020203" pitchFamily="34" charset="0"/>
                <a:cs typeface="Segoe UI Semilight" panose="020B0402040204020203" pitchFamily="34" charset="0"/>
              </a:rPr>
              <a:t>.</a:t>
            </a:r>
          </a:p>
          <a:p>
            <a:pPr algn="ctr"/>
            <a:r>
              <a:rPr lang="en-US" sz="2000" dirty="0">
                <a:solidFill>
                  <a:schemeClr val="bg1"/>
                </a:solidFill>
                <a:latin typeface="Segoe UI Semilight" panose="020B0402040204020203" pitchFamily="34" charset="0"/>
                <a:cs typeface="Segoe UI Semilight" panose="020B0402040204020203" pitchFamily="34" charset="0"/>
              </a:rPr>
              <a:t>Among the basic functionality of such services is the ability to implement transactions, monitor them, to connect via API to automate the translation. And the system that crypto-</a:t>
            </a:r>
            <a:r>
              <a:rPr lang="en-US" sz="2000" dirty="0" err="1">
                <a:solidFill>
                  <a:schemeClr val="bg1"/>
                </a:solidFill>
                <a:latin typeface="Segoe UI Semilight" panose="020B0402040204020203" pitchFamily="34" charset="0"/>
                <a:cs typeface="Segoe UI Semilight" panose="020B0402040204020203" pitchFamily="34" charset="0"/>
              </a:rPr>
              <a:t>marcenat</a:t>
            </a:r>
            <a:r>
              <a:rPr lang="en-US" sz="2000" dirty="0">
                <a:solidFill>
                  <a:schemeClr val="bg1"/>
                </a:solidFill>
                <a:latin typeface="Segoe UI Semilight" panose="020B0402040204020203" pitchFamily="34" charset="0"/>
                <a:cs typeface="Segoe UI Semilight" panose="020B0402040204020203" pitchFamily="34" charset="0"/>
              </a:rPr>
              <a:t>, which would simplify the exchange sites for traders.</a:t>
            </a:r>
            <a:endParaRPr lang="uk-UA" sz="2000" dirty="0">
              <a:solidFill>
                <a:schemeClr val="bg1"/>
              </a:solidFill>
              <a:latin typeface="Segoe UI Semilight" panose="020B0402040204020203" pitchFamily="34" charset="0"/>
              <a:cs typeface="Segoe UI Semilight" panose="020B0402040204020203" pitchFamily="34" charset="0"/>
            </a:endParaRPr>
          </a:p>
        </p:txBody>
      </p:sp>
      <p:pic>
        <p:nvPicPr>
          <p:cNvPr id="4" name="Рисунок 3"/>
          <p:cNvPicPr>
            <a:picLocks noChangeAspect="1"/>
          </p:cNvPicPr>
          <p:nvPr/>
        </p:nvPicPr>
        <p:blipFill>
          <a:blip r:embed="rId3"/>
          <a:stretch>
            <a:fillRect/>
          </a:stretch>
        </p:blipFill>
        <p:spPr>
          <a:xfrm>
            <a:off x="5838251" y="1657167"/>
            <a:ext cx="514422" cy="478945"/>
          </a:xfrm>
          <a:prstGeom prst="rect">
            <a:avLst/>
          </a:prstGeom>
        </p:spPr>
      </p:pic>
    </p:spTree>
    <p:extLst>
      <p:ext uri="{BB962C8B-B14F-4D97-AF65-F5344CB8AC3E}">
        <p14:creationId xmlns:p14="http://schemas.microsoft.com/office/powerpoint/2010/main" val="3318062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3">
            <a:grayscl/>
            <a:extLst>
              <a:ext uri="{28A0092B-C50C-407E-A947-70E740481C1C}">
                <a14:useLocalDpi xmlns:a14="http://schemas.microsoft.com/office/drawing/2010/main" val="0"/>
              </a:ext>
            </a:extLst>
          </a:blip>
          <a:srcRect l="36211" t="-1940" r="79" b="238"/>
          <a:stretch/>
        </p:blipFill>
        <p:spPr>
          <a:xfrm>
            <a:off x="0" y="-133689"/>
            <a:ext cx="6400800" cy="6991689"/>
          </a:xfrm>
          <a:prstGeom prst="rect">
            <a:avLst/>
          </a:prstGeom>
          <a:noFill/>
          <a:ln>
            <a:noFill/>
          </a:ln>
        </p:spPr>
      </p:pic>
      <p:sp>
        <p:nvSpPr>
          <p:cNvPr id="55" name="Shape 55"/>
          <p:cNvSpPr txBox="1">
            <a:spLocks noGrp="1"/>
          </p:cNvSpPr>
          <p:nvPr>
            <p:ph type="title"/>
          </p:nvPr>
        </p:nvSpPr>
        <p:spPr>
          <a:xfrm>
            <a:off x="6709892" y="473625"/>
            <a:ext cx="5244151" cy="1143200"/>
          </a:xfrm>
          <a:prstGeom prst="rect">
            <a:avLst/>
          </a:prstGeom>
        </p:spPr>
        <p:txBody>
          <a:bodyPr lIns="121900" tIns="121900" rIns="121900" bIns="121900" anchor="b" anchorCtr="0">
            <a:noAutofit/>
          </a:bodyPr>
          <a:lstStyle/>
          <a:p>
            <a:pPr algn="l"/>
            <a:r>
              <a:rPr lang="en-US" sz="3200" dirty="0" smtClean="0">
                <a:solidFill>
                  <a:schemeClr val="bg1">
                    <a:lumMod val="50000"/>
                  </a:schemeClr>
                </a:solidFill>
                <a:latin typeface="Segoe UI Semibold" panose="020B0702040204020203" pitchFamily="34" charset="0"/>
              </a:rPr>
              <a:t>Bitcoin is an open-source </a:t>
            </a:r>
            <a:r>
              <a:rPr lang="en-US" sz="3200" dirty="0" smtClean="0">
                <a:solidFill>
                  <a:schemeClr val="bg1">
                    <a:lumMod val="50000"/>
                  </a:schemeClr>
                </a:solidFill>
                <a:latin typeface="Segoe UI Semibold" panose="020B0702040204020203" pitchFamily="34" charset="0"/>
              </a:rPr>
              <a:t>cryptocurrency</a:t>
            </a:r>
            <a:r>
              <a:rPr lang="ru-RU" sz="3200" dirty="0" smtClean="0">
                <a:solidFill>
                  <a:schemeClr val="bg1">
                    <a:lumMod val="50000"/>
                  </a:schemeClr>
                </a:solidFill>
                <a:latin typeface="Segoe UI Semibold" panose="020B0702040204020203" pitchFamily="34" charset="0"/>
              </a:rPr>
              <a:t> </a:t>
            </a:r>
            <a:endParaRPr lang="en" dirty="0">
              <a:solidFill>
                <a:schemeClr val="bg1">
                  <a:lumMod val="50000"/>
                </a:schemeClr>
              </a:solidFill>
            </a:endParaRPr>
          </a:p>
        </p:txBody>
      </p:sp>
      <p:sp>
        <p:nvSpPr>
          <p:cNvPr id="58" name="Shape 58"/>
          <p:cNvSpPr txBox="1">
            <a:spLocks noGrp="1"/>
          </p:cNvSpPr>
          <p:nvPr>
            <p:ph type="sldNum" idx="12"/>
          </p:nvPr>
        </p:nvSpPr>
        <p:spPr>
          <a:xfrm>
            <a:off x="1584200" y="1593200"/>
            <a:ext cx="2927600" cy="3671600"/>
          </a:xfrm>
          <a:prstGeom prst="rect">
            <a:avLst/>
          </a:prstGeom>
        </p:spPr>
        <p:txBody>
          <a:bodyPr lIns="121900" tIns="121900" rIns="121900" bIns="121900" anchor="ctr" anchorCtr="0">
            <a:noAutofit/>
          </a:bodyPr>
          <a:lstStyle/>
          <a:p>
            <a:r>
              <a:rPr lang="ru-RU" b="1" dirty="0" smtClean="0">
                <a:solidFill>
                  <a:srgbClr val="FFFFFF"/>
                </a:solidFill>
              </a:rPr>
              <a:t>2</a:t>
            </a:r>
            <a:endParaRPr lang="en" b="1" dirty="0">
              <a:solidFill>
                <a:srgbClr val="FFFFFF"/>
              </a:solidFill>
            </a:endParaRPr>
          </a:p>
        </p:txBody>
      </p:sp>
      <p:sp>
        <p:nvSpPr>
          <p:cNvPr id="12" name="Прямоугольник 11"/>
          <p:cNvSpPr/>
          <p:nvPr/>
        </p:nvSpPr>
        <p:spPr>
          <a:xfrm>
            <a:off x="6709892" y="1956202"/>
            <a:ext cx="5244151" cy="3016210"/>
          </a:xfrm>
          <a:prstGeom prst="rect">
            <a:avLst/>
          </a:prstGeom>
        </p:spPr>
        <p:txBody>
          <a:bodyPr wrap="square">
            <a:spAutoFit/>
          </a:bodyPr>
          <a:lstStyle/>
          <a:p>
            <a:r>
              <a:rPr lang="en-US" sz="1900" b="1" dirty="0">
                <a:solidFill>
                  <a:schemeClr val="bg1">
                    <a:lumMod val="50000"/>
                  </a:schemeClr>
                </a:solidFill>
                <a:latin typeface="Segoe UI Semilight" panose="020B0402040204020203" pitchFamily="34" charset="0"/>
                <a:cs typeface="Segoe UI Semilight" panose="020B0402040204020203" pitchFamily="34" charset="0"/>
              </a:rPr>
              <a:t>No control: </a:t>
            </a:r>
            <a:r>
              <a:rPr lang="en-US" sz="1900" dirty="0">
                <a:solidFill>
                  <a:schemeClr val="bg1">
                    <a:lumMod val="50000"/>
                  </a:schemeClr>
                </a:solidFill>
                <a:latin typeface="Segoe UI Semilight" panose="020B0402040204020203" pitchFamily="34" charset="0"/>
                <a:cs typeface="Segoe UI Semilight" panose="020B0402040204020203" pitchFamily="34" charset="0"/>
              </a:rPr>
              <a:t>bitcoin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don't' </a:t>
            </a:r>
            <a:r>
              <a:rPr lang="en-US" sz="1900" dirty="0">
                <a:solidFill>
                  <a:schemeClr val="bg1">
                    <a:lumMod val="50000"/>
                  </a:schemeClr>
                </a:solidFill>
                <a:latin typeface="Segoe UI Semilight" panose="020B0402040204020203" pitchFamily="34" charset="0"/>
                <a:cs typeface="Segoe UI Semilight" panose="020B0402040204020203" pitchFamily="34" charset="0"/>
              </a:rPr>
              <a:t>depend on any financial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institution</a:t>
            </a:r>
          </a:p>
          <a:p>
            <a:r>
              <a:rPr lang="en-US" sz="1900" b="1" dirty="0">
                <a:solidFill>
                  <a:schemeClr val="bg1">
                    <a:lumMod val="50000"/>
                  </a:schemeClr>
                </a:solidFill>
                <a:latin typeface="Segoe UI Semilight" panose="020B0402040204020203" pitchFamily="34" charset="0"/>
                <a:cs typeface="Segoe UI Semilight" panose="020B0402040204020203" pitchFamily="34" charset="0"/>
              </a:rPr>
              <a:t>Real currency: </a:t>
            </a:r>
            <a:r>
              <a:rPr lang="en-US" sz="1900" dirty="0">
                <a:solidFill>
                  <a:schemeClr val="bg1">
                    <a:lumMod val="50000"/>
                  </a:schemeClr>
                </a:solidFill>
                <a:latin typeface="Segoe UI Semilight" panose="020B0402040204020203" pitchFamily="34" charset="0"/>
                <a:cs typeface="Segoe UI Semilight" panose="020B0402040204020203" pitchFamily="34" charset="0"/>
              </a:rPr>
              <a:t>cash online </a:t>
            </a:r>
          </a:p>
          <a:p>
            <a:r>
              <a:rPr lang="en-US" sz="1900" b="1" dirty="0">
                <a:solidFill>
                  <a:schemeClr val="bg1">
                    <a:lumMod val="50000"/>
                  </a:schemeClr>
                </a:solidFill>
                <a:latin typeface="Segoe UI Semilight" panose="020B0402040204020203" pitchFamily="34" charset="0"/>
                <a:cs typeface="Segoe UI Semilight" panose="020B0402040204020203" pitchFamily="34" charset="0"/>
              </a:rPr>
              <a:t>Constant growth: </a:t>
            </a:r>
            <a:r>
              <a:rPr lang="en-US" sz="1900" dirty="0">
                <a:solidFill>
                  <a:schemeClr val="bg1">
                    <a:lumMod val="50000"/>
                  </a:schemeClr>
                </a:solidFill>
                <a:latin typeface="Segoe UI Semilight" panose="020B0402040204020203" pitchFamily="34" charset="0"/>
                <a:cs typeface="Segoe UI Semilight" panose="020B0402040204020203" pitchFamily="34" charset="0"/>
              </a:rPr>
              <a:t>price for 1 BTC is growing steadily (in 2016 grew by 123%) </a:t>
            </a:r>
            <a:endParaRPr lang="en-US" sz="1900" dirty="0" smtClean="0">
              <a:solidFill>
                <a:schemeClr val="bg1">
                  <a:lumMod val="50000"/>
                </a:schemeClr>
              </a:solidFill>
              <a:latin typeface="Segoe UI Semilight" panose="020B0402040204020203" pitchFamily="34" charset="0"/>
              <a:cs typeface="Segoe UI Semilight" panose="020B0402040204020203" pitchFamily="34" charset="0"/>
            </a:endParaRPr>
          </a:p>
          <a:p>
            <a:r>
              <a:rPr lang="en-US" sz="1900" b="1" dirty="0" smtClean="0">
                <a:solidFill>
                  <a:schemeClr val="bg1">
                    <a:lumMod val="50000"/>
                  </a:schemeClr>
                </a:solidFill>
                <a:latin typeface="Segoe UI Semilight" panose="020B0402040204020203" pitchFamily="34" charset="0"/>
                <a:cs typeface="Segoe UI Semilight" panose="020B0402040204020203" pitchFamily="34" charset="0"/>
              </a:rPr>
              <a:t>Network</a:t>
            </a:r>
            <a:r>
              <a:rPr lang="ru-RU" sz="1900" dirty="0" smtClean="0">
                <a:solidFill>
                  <a:schemeClr val="bg1">
                    <a:lumMod val="50000"/>
                  </a:schemeClr>
                </a:solidFill>
                <a:latin typeface="Segoe UI Semilight" panose="020B0402040204020203" pitchFamily="34" charset="0"/>
                <a:cs typeface="Segoe UI Semilight" panose="020B0402040204020203" pitchFamily="34" charset="0"/>
              </a:rPr>
              <a:t>: </a:t>
            </a:r>
            <a:r>
              <a:rPr lang="en-US" sz="1900" dirty="0">
                <a:solidFill>
                  <a:schemeClr val="bg1">
                    <a:lumMod val="50000"/>
                  </a:schemeClr>
                </a:solidFill>
                <a:latin typeface="Segoe UI Semilight" panose="020B0402040204020203" pitchFamily="34" charset="0"/>
                <a:cs typeface="Segoe UI Semilight" panose="020B0402040204020203" pitchFamily="34" charset="0"/>
              </a:rPr>
              <a:t>connected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computer network with installed </a:t>
            </a:r>
            <a:r>
              <a:rPr lang="en-US" sz="1900" dirty="0">
                <a:solidFill>
                  <a:schemeClr val="bg1">
                    <a:lumMod val="50000"/>
                  </a:schemeClr>
                </a:solidFill>
                <a:latin typeface="Segoe UI Semilight" panose="020B0402040204020203" pitchFamily="34" charset="0"/>
                <a:cs typeface="Segoe UI Semilight" panose="020B0402040204020203" pitchFamily="34" charset="0"/>
              </a:rPr>
              <a:t>equipment for mining and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bitcoin control</a:t>
            </a:r>
          </a:p>
          <a:p>
            <a:r>
              <a:rPr lang="en-US" sz="1900" b="1" dirty="0" smtClean="0">
                <a:solidFill>
                  <a:schemeClr val="bg1">
                    <a:lumMod val="50000"/>
                  </a:schemeClr>
                </a:solidFill>
                <a:latin typeface="Segoe UI Semilight" panose="020B0402040204020203" pitchFamily="34" charset="0"/>
                <a:cs typeface="Segoe UI Semilight" panose="020B0402040204020203" pitchFamily="34" charset="0"/>
              </a:rPr>
              <a:t>Inflation</a:t>
            </a:r>
            <a:r>
              <a:rPr lang="ru-RU" sz="1900" dirty="0" smtClean="0">
                <a:solidFill>
                  <a:schemeClr val="bg1">
                    <a:lumMod val="50000"/>
                  </a:schemeClr>
                </a:solidFill>
                <a:latin typeface="Segoe UI Semilight" panose="020B0402040204020203" pitchFamily="34" charset="0"/>
                <a:cs typeface="Segoe UI Semilight" panose="020B0402040204020203" pitchFamily="34" charset="0"/>
              </a:rPr>
              <a:t>: </a:t>
            </a:r>
            <a:r>
              <a:rPr lang="en-US" sz="1900" dirty="0">
                <a:solidFill>
                  <a:schemeClr val="bg1">
                    <a:lumMod val="50000"/>
                  </a:schemeClr>
                </a:solidFill>
                <a:latin typeface="Segoe UI Semilight" panose="020B0402040204020203" pitchFamily="34" charset="0"/>
                <a:cs typeface="Segoe UI Semilight" panose="020B0402040204020203" pitchFamily="34" charset="0"/>
              </a:rPr>
              <a:t>bitcoin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is </a:t>
            </a:r>
            <a:r>
              <a:rPr lang="en-US" sz="1900" dirty="0">
                <a:solidFill>
                  <a:schemeClr val="bg1">
                    <a:lumMod val="50000"/>
                  </a:schemeClr>
                </a:solidFill>
                <a:latin typeface="Segoe UI Semilight" panose="020B0402040204020203" pitchFamily="34" charset="0"/>
                <a:cs typeface="Segoe UI Semilight" panose="020B0402040204020203" pitchFamily="34" charset="0"/>
              </a:rPr>
              <a:t>not subject to any fluctuations in the financial market</a:t>
            </a:r>
            <a:endParaRPr lang="uk-UA" sz="1900" dirty="0">
              <a:solidFill>
                <a:srgbClr val="000000"/>
              </a:solidFill>
              <a:latin typeface="Segoe UI Semilight" panose="020B0402040204020203" pitchFamily="34" charset="0"/>
              <a:cs typeface="Segoe UI Semilight" panose="020B0402040204020203" pitchFamily="34" charset="0"/>
            </a:endParaRPr>
          </a:p>
        </p:txBody>
      </p:sp>
      <p:pic>
        <p:nvPicPr>
          <p:cNvPr id="5" name="Рисунок 4"/>
          <p:cNvPicPr>
            <a:picLocks noChangeAspect="1"/>
          </p:cNvPicPr>
          <p:nvPr/>
        </p:nvPicPr>
        <p:blipFill>
          <a:blip r:embed="rId4"/>
          <a:stretch>
            <a:fillRect/>
          </a:stretch>
        </p:blipFill>
        <p:spPr>
          <a:xfrm>
            <a:off x="11210267" y="5896565"/>
            <a:ext cx="743776" cy="743776"/>
          </a:xfrm>
          <a:prstGeom prst="rect">
            <a:avLst/>
          </a:prstGeom>
        </p:spPr>
      </p:pic>
    </p:spTree>
    <p:extLst>
      <p:ext uri="{BB962C8B-B14F-4D97-AF65-F5344CB8AC3E}">
        <p14:creationId xmlns:p14="http://schemas.microsoft.com/office/powerpoint/2010/main" val="187356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ctrTitle" idx="4294967295"/>
          </p:nvPr>
        </p:nvSpPr>
        <p:spPr>
          <a:xfrm>
            <a:off x="1584200" y="1777732"/>
            <a:ext cx="9022800" cy="884331"/>
          </a:xfrm>
          <a:prstGeom prst="rect">
            <a:avLst/>
          </a:prstGeom>
        </p:spPr>
        <p:txBody>
          <a:bodyPr lIns="121900" tIns="121900" rIns="121900" bIns="121900" anchor="b" anchorCtr="0">
            <a:noAutofit/>
          </a:bodyPr>
          <a:lstStyle/>
          <a:p>
            <a:r>
              <a:rPr lang="en-US" sz="4000" dirty="0" smtClean="0">
                <a:solidFill>
                  <a:srgbClr val="FFFFFF"/>
                </a:solidFill>
                <a:latin typeface="Segoe UI Semilight" panose="020B0402040204020203" pitchFamily="34" charset="0"/>
                <a:cs typeface="Segoe UI Semilight" panose="020B0402040204020203" pitchFamily="34" charset="0"/>
              </a:rPr>
              <a:t>The idea </a:t>
            </a:r>
            <a:r>
              <a:rPr lang="en-US" sz="4000" dirty="0">
                <a:solidFill>
                  <a:srgbClr val="FFFFFF"/>
                </a:solidFill>
                <a:latin typeface="Segoe UI Semilight" panose="020B0402040204020203" pitchFamily="34" charset="0"/>
                <a:cs typeface="Segoe UI Semilight" panose="020B0402040204020203" pitchFamily="34" charset="0"/>
              </a:rPr>
              <a:t>of </a:t>
            </a:r>
            <a:r>
              <a:rPr lang="en-US" sz="4000" dirty="0" smtClean="0">
                <a:solidFill>
                  <a:srgbClr val="FFFFFF"/>
                </a:solidFill>
                <a:latin typeface="Segoe UI Semilight" panose="020B0402040204020203" pitchFamily="34" charset="0"/>
                <a:cs typeface="Segoe UI Semilight" panose="020B0402040204020203" pitchFamily="34" charset="0"/>
              </a:rPr>
              <a:t>the investment </a:t>
            </a:r>
            <a:r>
              <a:rPr lang="en-US" sz="4000" dirty="0">
                <a:solidFill>
                  <a:srgbClr val="FFFFFF"/>
                </a:solidFill>
                <a:latin typeface="Segoe UI Semilight" panose="020B0402040204020203" pitchFamily="34" charset="0"/>
                <a:cs typeface="Segoe UI Semilight" panose="020B0402040204020203" pitchFamily="34" charset="0"/>
              </a:rPr>
              <a:t>platform</a:t>
            </a:r>
            <a:endParaRPr lang="ru-RU" sz="4000" dirty="0">
              <a:solidFill>
                <a:srgbClr val="FFFFFF"/>
              </a:solidFill>
              <a:latin typeface="Segoe UI Semilight" panose="020B0402040204020203" pitchFamily="34" charset="0"/>
              <a:cs typeface="Segoe UI Semilight" panose="020B0402040204020203" pitchFamily="34" charset="0"/>
            </a:endParaRPr>
          </a:p>
        </p:txBody>
      </p:sp>
      <p:sp>
        <p:nvSpPr>
          <p:cNvPr id="169" name="Shape 169"/>
          <p:cNvSpPr txBox="1">
            <a:spLocks noGrp="1"/>
          </p:cNvSpPr>
          <p:nvPr>
            <p:ph type="subTitle" idx="4294967295"/>
          </p:nvPr>
        </p:nvSpPr>
        <p:spPr>
          <a:xfrm>
            <a:off x="1538821" y="2983360"/>
            <a:ext cx="9022800" cy="1704549"/>
          </a:xfrm>
          <a:prstGeom prst="rect">
            <a:avLst/>
          </a:prstGeom>
        </p:spPr>
        <p:txBody>
          <a:bodyPr lIns="121900" tIns="121900" rIns="121900" bIns="121900" anchor="t" anchorCtr="0">
            <a:noAutofit/>
          </a:bodyPr>
          <a:lstStyle/>
          <a:p>
            <a:pPr algn="ctr">
              <a:spcBef>
                <a:spcPts val="0"/>
              </a:spcBef>
              <a:buNone/>
            </a:pPr>
            <a:r>
              <a:rPr lang="en-US" sz="2400" b="1" dirty="0">
                <a:solidFill>
                  <a:srgbClr val="FFFFFF"/>
                </a:solidFill>
                <a:latin typeface="Segoe UI Semilight" panose="020B0402040204020203" pitchFamily="34" charset="0"/>
                <a:cs typeface="Segoe UI Semilight" panose="020B0402040204020203" pitchFamily="34" charset="0"/>
              </a:rPr>
              <a:t>Investment </a:t>
            </a:r>
            <a:r>
              <a:rPr lang="en-US" sz="2400" b="1" dirty="0" smtClean="0">
                <a:solidFill>
                  <a:srgbClr val="FFFFFF"/>
                </a:solidFill>
                <a:latin typeface="Segoe UI Semilight" panose="020B0402040204020203" pitchFamily="34" charset="0"/>
                <a:cs typeface="Segoe UI Semilight" panose="020B0402040204020203" pitchFamily="34" charset="0"/>
              </a:rPr>
              <a:t>platform </a:t>
            </a:r>
            <a:r>
              <a:rPr lang="en-US" sz="2400" b="1" dirty="0">
                <a:solidFill>
                  <a:srgbClr val="FFFFFF"/>
                </a:solidFill>
                <a:latin typeface="Segoe UI Semilight" panose="020B0402040204020203" pitchFamily="34" charset="0"/>
                <a:cs typeface="Segoe UI Semilight" panose="020B0402040204020203" pitchFamily="34" charset="0"/>
              </a:rPr>
              <a:t>is a unique website where anyone can invest in the mining (equipment) for mining cryptocurrency, and buy cryptocurrency.</a:t>
            </a:r>
            <a:endParaRPr lang="ru-RU" sz="2400" b="1" dirty="0">
              <a:solidFill>
                <a:srgbClr val="FFFFFF"/>
              </a:solidFill>
              <a:latin typeface="Segoe UI Semilight" panose="020B0402040204020203" pitchFamily="34" charset="0"/>
              <a:cs typeface="Segoe UI Semilight" panose="020B0402040204020203" pitchFamily="34" charset="0"/>
            </a:endParaRPr>
          </a:p>
        </p:txBody>
      </p:sp>
      <p:sp>
        <p:nvSpPr>
          <p:cNvPr id="170" name="Shape 170"/>
          <p:cNvSpPr txBox="1">
            <a:spLocks noGrp="1"/>
          </p:cNvSpPr>
          <p:nvPr>
            <p:ph type="sldNum" idx="12"/>
          </p:nvPr>
        </p:nvSpPr>
        <p:spPr>
          <a:xfrm>
            <a:off x="1584200" y="5264800"/>
            <a:ext cx="9022800" cy="1593200"/>
          </a:xfrm>
          <a:prstGeom prst="rect">
            <a:avLst/>
          </a:prstGeom>
        </p:spPr>
        <p:txBody>
          <a:bodyPr lIns="121900" tIns="121900" rIns="121900" bIns="121900" anchor="ctr" anchorCtr="0">
            <a:noAutofit/>
          </a:bodyPr>
          <a:lstStyle/>
          <a:p>
            <a:fld id="{00000000-1234-1234-1234-123412341234}" type="slidenum">
              <a:rPr lang="en" b="1">
                <a:solidFill>
                  <a:schemeClr val="bg1"/>
                </a:solidFill>
              </a:rPr>
              <a:pPr/>
              <a:t>20</a:t>
            </a:fld>
            <a:endParaRPr lang="en" b="1" dirty="0">
              <a:solidFill>
                <a:schemeClr val="bg1"/>
              </a:solidFill>
            </a:endParaRPr>
          </a:p>
        </p:txBody>
      </p:sp>
      <p:grpSp>
        <p:nvGrpSpPr>
          <p:cNvPr id="171" name="Shape 171"/>
          <p:cNvGrpSpPr/>
          <p:nvPr/>
        </p:nvGrpSpPr>
        <p:grpSpPr>
          <a:xfrm>
            <a:off x="5849259" y="627283"/>
            <a:ext cx="492700" cy="357576"/>
            <a:chOff x="3932350" y="3714775"/>
            <a:chExt cx="439650" cy="319075"/>
          </a:xfrm>
        </p:grpSpPr>
        <p:sp>
          <p:nvSpPr>
            <p:cNvPr id="172" name="Shape 172"/>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3" name="Shape 173"/>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4" name="Shape 174"/>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5" name="Shape 175"/>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6" name="Shape 176"/>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grpSp>
    </p:spTree>
    <p:extLst>
      <p:ext uri="{BB962C8B-B14F-4D97-AF65-F5344CB8AC3E}">
        <p14:creationId xmlns:p14="http://schemas.microsoft.com/office/powerpoint/2010/main" val="270114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 name="Рисунок 1"/>
          <p:cNvPicPr>
            <a:picLocks noChangeAspect="1"/>
          </p:cNvPicPr>
          <p:nvPr/>
        </p:nvPicPr>
        <p:blipFill rotWithShape="1">
          <a:blip r:embed="rId3">
            <a:grayscl/>
          </a:blip>
          <a:srcRect l="43702" r="167"/>
          <a:stretch/>
        </p:blipFill>
        <p:spPr>
          <a:xfrm>
            <a:off x="-16042" y="0"/>
            <a:ext cx="6144126" cy="6858000"/>
          </a:xfrm>
          <a:prstGeom prst="rect">
            <a:avLst/>
          </a:prstGeom>
        </p:spPr>
      </p:pic>
      <p:sp>
        <p:nvSpPr>
          <p:cNvPr id="282" name="Shape 282"/>
          <p:cNvSpPr txBox="1">
            <a:spLocks noGrp="1"/>
          </p:cNvSpPr>
          <p:nvPr>
            <p:ph type="title"/>
          </p:nvPr>
        </p:nvSpPr>
        <p:spPr>
          <a:xfrm>
            <a:off x="6997276" y="319454"/>
            <a:ext cx="4198400" cy="1143200"/>
          </a:xfrm>
          <a:prstGeom prst="rect">
            <a:avLst/>
          </a:prstGeom>
        </p:spPr>
        <p:txBody>
          <a:bodyPr lIns="121900" tIns="121900" rIns="121900" bIns="121900" anchor="b" anchorCtr="0">
            <a:noAutofit/>
          </a:bodyPr>
          <a:lstStyle/>
          <a:p>
            <a:r>
              <a:rPr lang="en-US" sz="3200" dirty="0" smtClean="0">
                <a:solidFill>
                  <a:schemeClr val="bg1">
                    <a:lumMod val="50000"/>
                  </a:schemeClr>
                </a:solidFill>
                <a:latin typeface="Segoe UI Semilight" panose="020B0402040204020203" pitchFamily="34" charset="0"/>
                <a:cs typeface="Segoe UI Semilight" panose="020B0402040204020203" pitchFamily="34" charset="0"/>
              </a:rPr>
              <a:t>Our Contacts</a:t>
            </a:r>
            <a:endParaRPr lang="en" sz="3200" dirty="0">
              <a:solidFill>
                <a:schemeClr val="bg1">
                  <a:lumMod val="50000"/>
                </a:schemeClr>
              </a:solidFill>
              <a:latin typeface="Segoe UI Semilight" panose="020B0402040204020203" pitchFamily="34" charset="0"/>
              <a:cs typeface="Segoe UI Semilight" panose="020B0402040204020203" pitchFamily="34" charset="0"/>
            </a:endParaRPr>
          </a:p>
        </p:txBody>
      </p:sp>
      <p:sp>
        <p:nvSpPr>
          <p:cNvPr id="285" name="Shape 285"/>
          <p:cNvSpPr txBox="1">
            <a:spLocks noGrp="1"/>
          </p:cNvSpPr>
          <p:nvPr>
            <p:ph type="sldNum" idx="12"/>
          </p:nvPr>
        </p:nvSpPr>
        <p:spPr>
          <a:xfrm>
            <a:off x="1584200" y="1593200"/>
            <a:ext cx="2927600" cy="3671600"/>
          </a:xfrm>
          <a:prstGeom prst="rect">
            <a:avLst/>
          </a:prstGeom>
        </p:spPr>
        <p:txBody>
          <a:bodyPr lIns="121900" tIns="121900" rIns="121900" bIns="121900" anchor="ctr" anchorCtr="0">
            <a:noAutofit/>
          </a:bodyPr>
          <a:lstStyle/>
          <a:p>
            <a:fld id="{00000000-1234-1234-1234-123412341234}" type="slidenum">
              <a:rPr lang="en" sz="2400" b="1">
                <a:solidFill>
                  <a:schemeClr val="bg1"/>
                </a:solidFill>
              </a:rPr>
              <a:pPr/>
              <a:t>21</a:t>
            </a:fld>
            <a:endParaRPr lang="en" b="1" dirty="0">
              <a:solidFill>
                <a:schemeClr val="bg1"/>
              </a:solidFill>
            </a:endParaRPr>
          </a:p>
        </p:txBody>
      </p:sp>
      <p:pic>
        <p:nvPicPr>
          <p:cNvPr id="3" name="Рисунок 2"/>
          <p:cNvPicPr>
            <a:picLocks noChangeAspect="1"/>
          </p:cNvPicPr>
          <p:nvPr/>
        </p:nvPicPr>
        <p:blipFill>
          <a:blip r:embed="rId4"/>
          <a:stretch>
            <a:fillRect/>
          </a:stretch>
        </p:blipFill>
        <p:spPr>
          <a:xfrm>
            <a:off x="11307367" y="5966945"/>
            <a:ext cx="743776" cy="743776"/>
          </a:xfrm>
          <a:prstGeom prst="rect">
            <a:avLst/>
          </a:prstGeom>
        </p:spPr>
      </p:pic>
      <p:sp>
        <p:nvSpPr>
          <p:cNvPr id="4" name="Прямоугольник 3"/>
          <p:cNvSpPr/>
          <p:nvPr/>
        </p:nvSpPr>
        <p:spPr>
          <a:xfrm>
            <a:off x="6513697" y="2305615"/>
            <a:ext cx="5165558" cy="2246769"/>
          </a:xfrm>
          <a:prstGeom prst="rect">
            <a:avLst/>
          </a:prstGeom>
        </p:spPr>
        <p:txBody>
          <a:bodyPr wrap="square">
            <a:spAutoFit/>
          </a:bodyPr>
          <a:lstStyle/>
          <a:p>
            <a:pPr algn="ctr"/>
            <a:r>
              <a:rPr lang="en-US" sz="2800" b="1" dirty="0" smtClean="0">
                <a:solidFill>
                  <a:schemeClr val="bg1">
                    <a:lumMod val="50000"/>
                  </a:schemeClr>
                </a:solidFill>
                <a:latin typeface="Segoe UI Semilight" panose="020B0402040204020203" pitchFamily="34" charset="0"/>
                <a:cs typeface="Segoe UI Semilight" panose="020B0402040204020203" pitchFamily="34" charset="0"/>
              </a:rPr>
              <a:t>Ukraine</a:t>
            </a:r>
            <a:r>
              <a:rPr lang="ru-RU" sz="2800" b="1" dirty="0" smtClean="0">
                <a:solidFill>
                  <a:schemeClr val="bg1">
                    <a:lumMod val="50000"/>
                  </a:schemeClr>
                </a:solidFill>
                <a:latin typeface="Segoe UI Semilight" panose="020B0402040204020203" pitchFamily="34" charset="0"/>
                <a:cs typeface="Segoe UI Semilight" panose="020B0402040204020203" pitchFamily="34" charset="0"/>
              </a:rPr>
              <a:t>, </a:t>
            </a:r>
            <a:r>
              <a:rPr lang="ru-RU" sz="2800" b="1" dirty="0">
                <a:solidFill>
                  <a:schemeClr val="bg1">
                    <a:lumMod val="50000"/>
                  </a:schemeClr>
                </a:solidFill>
                <a:latin typeface="Segoe UI Semilight" panose="020B0402040204020203" pitchFamily="34" charset="0"/>
                <a:cs typeface="Segoe UI Semilight" panose="020B0402040204020203" pitchFamily="34" charset="0"/>
              </a:rPr>
              <a:t>04053, </a:t>
            </a:r>
            <a:r>
              <a:rPr lang="en-US" sz="2800" b="1" dirty="0" smtClean="0">
                <a:solidFill>
                  <a:schemeClr val="bg1">
                    <a:lumMod val="50000"/>
                  </a:schemeClr>
                </a:solidFill>
                <a:latin typeface="Segoe UI Semilight" panose="020B0402040204020203" pitchFamily="34" charset="0"/>
                <a:cs typeface="Segoe UI Semilight" panose="020B0402040204020203" pitchFamily="34" charset="0"/>
              </a:rPr>
              <a:t>Kyiv</a:t>
            </a:r>
            <a:endParaRPr lang="ru-RU" sz="2800" b="1" dirty="0" smtClean="0">
              <a:solidFill>
                <a:schemeClr val="bg1">
                  <a:lumMod val="50000"/>
                </a:schemeClr>
              </a:solidFill>
              <a:latin typeface="Segoe UI Semilight" panose="020B0402040204020203" pitchFamily="34" charset="0"/>
              <a:cs typeface="Segoe UI Semilight" panose="020B0402040204020203" pitchFamily="34" charset="0"/>
            </a:endParaRPr>
          </a:p>
          <a:p>
            <a:pPr algn="ctr"/>
            <a:r>
              <a:rPr lang="ru-RU" sz="2800" b="1" dirty="0" smtClean="0">
                <a:solidFill>
                  <a:schemeClr val="bg1">
                    <a:lumMod val="50000"/>
                  </a:schemeClr>
                </a:solidFill>
                <a:latin typeface="Segoe UI Semilight" panose="020B0402040204020203" pitchFamily="34" charset="0"/>
                <a:cs typeface="Segoe UI Semilight" panose="020B0402040204020203" pitchFamily="34" charset="0"/>
              </a:rPr>
              <a:t>1-5</a:t>
            </a:r>
            <a:r>
              <a:rPr lang="en-US" sz="2800" b="1" dirty="0" smtClean="0">
                <a:solidFill>
                  <a:schemeClr val="bg1">
                    <a:lumMod val="50000"/>
                  </a:schemeClr>
                </a:solidFill>
                <a:latin typeface="Segoe UI Semilight" panose="020B0402040204020203" pitchFamily="34" charset="0"/>
                <a:cs typeface="Segoe UI Semilight" panose="020B0402040204020203" pitchFamily="34" charset="0"/>
              </a:rPr>
              <a:t> </a:t>
            </a:r>
            <a:r>
              <a:rPr lang="en-US" sz="2800" b="1" dirty="0" err="1" smtClean="0">
                <a:solidFill>
                  <a:schemeClr val="bg1">
                    <a:lumMod val="50000"/>
                  </a:schemeClr>
                </a:solidFill>
                <a:latin typeface="Segoe UI Semilight" panose="020B0402040204020203" pitchFamily="34" charset="0"/>
                <a:cs typeface="Segoe UI Semilight" panose="020B0402040204020203" pitchFamily="34" charset="0"/>
              </a:rPr>
              <a:t>Artema</a:t>
            </a:r>
            <a:r>
              <a:rPr lang="en-US" sz="2800" b="1" dirty="0" smtClean="0">
                <a:solidFill>
                  <a:schemeClr val="bg1">
                    <a:lumMod val="50000"/>
                  </a:schemeClr>
                </a:solidFill>
                <a:latin typeface="Segoe UI Semilight" panose="020B0402040204020203" pitchFamily="34" charset="0"/>
                <a:cs typeface="Segoe UI Semilight" panose="020B0402040204020203" pitchFamily="34" charset="0"/>
              </a:rPr>
              <a:t> Str.</a:t>
            </a:r>
            <a:r>
              <a:rPr lang="ru-RU" sz="2800" b="1" dirty="0" smtClean="0">
                <a:solidFill>
                  <a:schemeClr val="bg1">
                    <a:lumMod val="50000"/>
                  </a:schemeClr>
                </a:solidFill>
                <a:latin typeface="Segoe UI Semilight" panose="020B0402040204020203" pitchFamily="34" charset="0"/>
                <a:cs typeface="Segoe UI Semilight" panose="020B0402040204020203" pitchFamily="34" charset="0"/>
              </a:rPr>
              <a:t>, </a:t>
            </a:r>
            <a:r>
              <a:rPr lang="en-US" sz="2800" b="1" dirty="0" smtClean="0">
                <a:solidFill>
                  <a:schemeClr val="bg1">
                    <a:lumMod val="50000"/>
                  </a:schemeClr>
                </a:solidFill>
                <a:latin typeface="Segoe UI Semilight" panose="020B0402040204020203" pitchFamily="34" charset="0"/>
                <a:cs typeface="Segoe UI Semilight" panose="020B0402040204020203" pitchFamily="34" charset="0"/>
              </a:rPr>
              <a:t>office</a:t>
            </a:r>
            <a:r>
              <a:rPr lang="ru-RU" sz="2800" b="1" dirty="0" smtClean="0">
                <a:solidFill>
                  <a:schemeClr val="bg1">
                    <a:lumMod val="50000"/>
                  </a:schemeClr>
                </a:solidFill>
                <a:latin typeface="Segoe UI Semilight" panose="020B0402040204020203" pitchFamily="34" charset="0"/>
                <a:cs typeface="Segoe UI Semilight" panose="020B0402040204020203" pitchFamily="34" charset="0"/>
              </a:rPr>
              <a:t> </a:t>
            </a:r>
            <a:r>
              <a:rPr lang="ru-RU" sz="2800" b="1" dirty="0" smtClean="0">
                <a:solidFill>
                  <a:schemeClr val="bg1">
                    <a:lumMod val="50000"/>
                  </a:schemeClr>
                </a:solidFill>
                <a:latin typeface="Segoe UI Semilight" panose="020B0402040204020203" pitchFamily="34" charset="0"/>
                <a:cs typeface="Segoe UI Semilight" panose="020B0402040204020203" pitchFamily="34" charset="0"/>
              </a:rPr>
              <a:t>706</a:t>
            </a:r>
          </a:p>
          <a:p>
            <a:pPr algn="ctr"/>
            <a:r>
              <a:rPr lang="ru-RU" sz="2800" b="1" dirty="0" smtClean="0">
                <a:solidFill>
                  <a:schemeClr val="bg1">
                    <a:lumMod val="50000"/>
                  </a:schemeClr>
                </a:solidFill>
                <a:latin typeface="Segoe UI Semilight" panose="020B0402040204020203" pitchFamily="34" charset="0"/>
                <a:cs typeface="Segoe UI Semilight" panose="020B0402040204020203" pitchFamily="34" charset="0"/>
              </a:rPr>
              <a:t>info@supportua.org.ua</a:t>
            </a:r>
          </a:p>
          <a:p>
            <a:pPr algn="ctr"/>
            <a:r>
              <a:rPr lang="en-US" sz="2800" b="1" dirty="0">
                <a:solidFill>
                  <a:schemeClr val="bg1">
                    <a:lumMod val="50000"/>
                  </a:schemeClr>
                </a:solidFill>
                <a:latin typeface="Segoe UI Semilight" panose="020B0402040204020203" pitchFamily="34" charset="0"/>
                <a:cs typeface="Segoe UI Semilight" panose="020B0402040204020203" pitchFamily="34" charset="0"/>
                <a:hlinkClick r:id="rId5"/>
              </a:rPr>
              <a:t>http://</a:t>
            </a:r>
            <a:r>
              <a:rPr lang="en-US" sz="2800" b="1" dirty="0" smtClean="0">
                <a:solidFill>
                  <a:schemeClr val="bg1">
                    <a:lumMod val="50000"/>
                  </a:schemeClr>
                </a:solidFill>
                <a:latin typeface="Segoe UI Semilight" panose="020B0402040204020203" pitchFamily="34" charset="0"/>
                <a:cs typeface="Segoe UI Semilight" panose="020B0402040204020203" pitchFamily="34" charset="0"/>
                <a:hlinkClick r:id="rId5"/>
              </a:rPr>
              <a:t>itukraine.org</a:t>
            </a:r>
            <a:endParaRPr lang="ru-RU" sz="2800" b="1" dirty="0" smtClean="0">
              <a:solidFill>
                <a:schemeClr val="bg1">
                  <a:lumMod val="50000"/>
                </a:schemeClr>
              </a:solidFill>
              <a:latin typeface="Segoe UI Semilight" panose="020B0402040204020203" pitchFamily="34" charset="0"/>
              <a:cs typeface="Segoe UI Semilight" panose="020B0402040204020203" pitchFamily="34" charset="0"/>
            </a:endParaRPr>
          </a:p>
          <a:p>
            <a:pPr algn="ctr"/>
            <a:r>
              <a:rPr lang="ru-RU" sz="2800" b="1" dirty="0" smtClean="0">
                <a:solidFill>
                  <a:schemeClr val="bg1">
                    <a:lumMod val="50000"/>
                  </a:schemeClr>
                </a:solidFill>
                <a:latin typeface="Segoe UI Semilight" panose="020B0402040204020203" pitchFamily="34" charset="0"/>
                <a:cs typeface="Segoe UI Semilight" panose="020B0402040204020203" pitchFamily="34" charset="0"/>
              </a:rPr>
              <a:t>+38098 </a:t>
            </a:r>
            <a:r>
              <a:rPr lang="ru-RU" sz="2800" b="1" dirty="0">
                <a:solidFill>
                  <a:schemeClr val="bg1">
                    <a:lumMod val="50000"/>
                  </a:schemeClr>
                </a:solidFill>
                <a:latin typeface="Segoe UI Semilight" panose="020B0402040204020203" pitchFamily="34" charset="0"/>
                <a:cs typeface="Segoe UI Semilight" panose="020B0402040204020203" pitchFamily="34" charset="0"/>
              </a:rPr>
              <a:t>717 77 17</a:t>
            </a:r>
            <a:endParaRPr lang="uk-UA" sz="2800" b="1" dirty="0">
              <a:solidFill>
                <a:schemeClr val="bg1">
                  <a:lumMod val="50000"/>
                </a:schemeClr>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371376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ctrTitle" idx="4294967295"/>
          </p:nvPr>
        </p:nvSpPr>
        <p:spPr>
          <a:xfrm>
            <a:off x="1528225" y="308639"/>
            <a:ext cx="3500308" cy="523385"/>
          </a:xfrm>
          <a:prstGeom prst="rect">
            <a:avLst/>
          </a:prstGeom>
        </p:spPr>
        <p:txBody>
          <a:bodyPr lIns="121900" tIns="121900" rIns="121900" bIns="121900" anchor="b" anchorCtr="0">
            <a:noAutofit/>
          </a:bodyPr>
          <a:lstStyle/>
          <a:p>
            <a:pPr algn="l"/>
            <a:r>
              <a:rPr lang="en-US" sz="3200" dirty="0" smtClean="0">
                <a:solidFill>
                  <a:srgbClr val="FFFFFF"/>
                </a:solidFill>
                <a:latin typeface="Segoe UI Semilight" panose="020B0402040204020203" pitchFamily="34" charset="0"/>
                <a:cs typeface="Segoe UI Semilight" panose="020B0402040204020203" pitchFamily="34" charset="0"/>
              </a:rPr>
              <a:t>Bitcoin market</a:t>
            </a:r>
            <a:endParaRPr lang="ru-RU" sz="3200" dirty="0">
              <a:solidFill>
                <a:srgbClr val="FFFFFF"/>
              </a:solidFill>
              <a:latin typeface="Segoe UI Semilight" panose="020B0402040204020203" pitchFamily="34" charset="0"/>
              <a:cs typeface="Segoe UI Semilight" panose="020B0402040204020203" pitchFamily="34" charset="0"/>
            </a:endParaRPr>
          </a:p>
        </p:txBody>
      </p:sp>
      <p:sp>
        <p:nvSpPr>
          <p:cNvPr id="170" name="Shape 170"/>
          <p:cNvSpPr txBox="1">
            <a:spLocks noGrp="1"/>
          </p:cNvSpPr>
          <p:nvPr>
            <p:ph type="sldNum" idx="12"/>
          </p:nvPr>
        </p:nvSpPr>
        <p:spPr>
          <a:xfrm>
            <a:off x="1528225" y="6156137"/>
            <a:ext cx="2013367" cy="538408"/>
          </a:xfrm>
          <a:prstGeom prst="rect">
            <a:avLst/>
          </a:prstGeom>
        </p:spPr>
        <p:txBody>
          <a:bodyPr lIns="121900" tIns="121900" rIns="121900" bIns="121900" anchor="ctr" anchorCtr="0">
            <a:noAutofit/>
          </a:bodyPr>
          <a:lstStyle/>
          <a:p>
            <a:fld id="{00000000-1234-1234-1234-123412341234}" type="slidenum">
              <a:rPr lang="en" b="1">
                <a:solidFill>
                  <a:srgbClr val="FFFFFF"/>
                </a:solidFill>
              </a:rPr>
              <a:pPr/>
              <a:t>3</a:t>
            </a:fld>
            <a:endParaRPr lang="en" b="1" dirty="0">
              <a:solidFill>
                <a:srgbClr val="FFFFFF"/>
              </a:solidFill>
            </a:endParaRPr>
          </a:p>
        </p:txBody>
      </p:sp>
      <p:grpSp>
        <p:nvGrpSpPr>
          <p:cNvPr id="171" name="Shape 171"/>
          <p:cNvGrpSpPr/>
          <p:nvPr/>
        </p:nvGrpSpPr>
        <p:grpSpPr>
          <a:xfrm>
            <a:off x="5803870" y="517426"/>
            <a:ext cx="492700" cy="357576"/>
            <a:chOff x="3932350" y="3714775"/>
            <a:chExt cx="439650" cy="319075"/>
          </a:xfrm>
        </p:grpSpPr>
        <p:sp>
          <p:nvSpPr>
            <p:cNvPr id="172" name="Shape 172"/>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3" name="Shape 173"/>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4" name="Shape 174"/>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5" name="Shape 175"/>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sp>
          <p:nvSpPr>
            <p:cNvPr id="176" name="Shape 176"/>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grpSp>
      <p:pic>
        <p:nvPicPr>
          <p:cNvPr id="3" name="Рисунок 2"/>
          <p:cNvPicPr>
            <a:picLocks noChangeAspect="1"/>
          </p:cNvPicPr>
          <p:nvPr/>
        </p:nvPicPr>
        <p:blipFill>
          <a:blip r:embed="rId3"/>
          <a:stretch>
            <a:fillRect/>
          </a:stretch>
        </p:blipFill>
        <p:spPr>
          <a:xfrm>
            <a:off x="1528225" y="971901"/>
            <a:ext cx="9135482" cy="5024439"/>
          </a:xfrm>
          <a:prstGeom prst="rect">
            <a:avLst/>
          </a:prstGeom>
        </p:spPr>
      </p:pic>
    </p:spTree>
    <p:extLst>
      <p:ext uri="{BB962C8B-B14F-4D97-AF65-F5344CB8AC3E}">
        <p14:creationId xmlns:p14="http://schemas.microsoft.com/office/powerpoint/2010/main" val="3367084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ctrTitle" idx="4294967295"/>
          </p:nvPr>
        </p:nvSpPr>
        <p:spPr>
          <a:xfrm>
            <a:off x="1482320" y="100528"/>
            <a:ext cx="9495699" cy="884331"/>
          </a:xfrm>
          <a:prstGeom prst="rect">
            <a:avLst/>
          </a:prstGeom>
        </p:spPr>
        <p:txBody>
          <a:bodyPr lIns="121900" tIns="121900" rIns="121900" bIns="121900" anchor="b" anchorCtr="0">
            <a:noAutofit/>
          </a:bodyPr>
          <a:lstStyle/>
          <a:p>
            <a:pPr algn="l"/>
            <a:r>
              <a:rPr lang="en-US" sz="3200" dirty="0" smtClean="0">
                <a:solidFill>
                  <a:srgbClr val="FFFFFF"/>
                </a:solidFill>
                <a:latin typeface="Segoe UI Semilight" panose="020B0402040204020203" pitchFamily="34" charset="0"/>
                <a:cs typeface="Segoe UI Semilight" panose="020B0402040204020203" pitchFamily="34" charset="0"/>
              </a:rPr>
              <a:t>Bitcoin </a:t>
            </a:r>
            <a:r>
              <a:rPr lang="en-US" sz="3200" dirty="0">
                <a:solidFill>
                  <a:srgbClr val="FFFFFF"/>
                </a:solidFill>
                <a:latin typeface="Segoe UI Semilight" panose="020B0402040204020203" pitchFamily="34" charset="0"/>
                <a:cs typeface="Segoe UI Semilight" panose="020B0402040204020203" pitchFamily="34" charset="0"/>
              </a:rPr>
              <a:t>price forecast for 2017</a:t>
            </a:r>
            <a:endParaRPr lang="ru-RU" sz="3200" dirty="0">
              <a:solidFill>
                <a:srgbClr val="FFFFFF"/>
              </a:solidFill>
              <a:latin typeface="Segoe UI Semilight" panose="020B0402040204020203" pitchFamily="34" charset="0"/>
              <a:cs typeface="Segoe UI Semilight" panose="020B0402040204020203" pitchFamily="34" charset="0"/>
            </a:endParaRPr>
          </a:p>
        </p:txBody>
      </p:sp>
      <p:sp>
        <p:nvSpPr>
          <p:cNvPr id="170" name="Shape 170"/>
          <p:cNvSpPr txBox="1">
            <a:spLocks noGrp="1"/>
          </p:cNvSpPr>
          <p:nvPr>
            <p:ph type="sldNum" idx="12"/>
          </p:nvPr>
        </p:nvSpPr>
        <p:spPr>
          <a:xfrm>
            <a:off x="1584200" y="5264800"/>
            <a:ext cx="9022800" cy="1593200"/>
          </a:xfrm>
          <a:prstGeom prst="rect">
            <a:avLst/>
          </a:prstGeom>
        </p:spPr>
        <p:txBody>
          <a:bodyPr lIns="121900" tIns="121900" rIns="121900" bIns="121900" anchor="ctr" anchorCtr="0">
            <a:noAutofit/>
          </a:bodyPr>
          <a:lstStyle/>
          <a:p>
            <a:fld id="{00000000-1234-1234-1234-123412341234}" type="slidenum">
              <a:rPr lang="en" b="1">
                <a:solidFill>
                  <a:srgbClr val="FFFFFF"/>
                </a:solidFill>
              </a:rPr>
              <a:pPr/>
              <a:t>4</a:t>
            </a:fld>
            <a:endParaRPr lang="en" b="1" dirty="0">
              <a:solidFill>
                <a:srgbClr val="FFFFFF"/>
              </a:solidFil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320" y="1316498"/>
            <a:ext cx="9453118" cy="4596579"/>
          </a:xfrm>
          <a:prstGeom prst="rect">
            <a:avLst/>
          </a:prstGeom>
        </p:spPr>
      </p:pic>
      <p:sp>
        <p:nvSpPr>
          <p:cNvPr id="11" name="Shape 168"/>
          <p:cNvSpPr txBox="1">
            <a:spLocks/>
          </p:cNvSpPr>
          <p:nvPr/>
        </p:nvSpPr>
        <p:spPr>
          <a:xfrm>
            <a:off x="7638563" y="5802550"/>
            <a:ext cx="4378322" cy="884331"/>
          </a:xfrm>
          <a:prstGeom prst="rect">
            <a:avLst/>
          </a:prstGeom>
          <a:noFill/>
          <a:ln>
            <a:noFill/>
          </a:ln>
        </p:spPr>
        <p:txBody>
          <a:bodyPr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Font typeface="Montserrat"/>
              <a:buNone/>
              <a:defRPr sz="1867" b="1" i="0" u="none" strike="noStrike" cap="none">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pPr algn="l"/>
            <a:r>
              <a:rPr lang="ru-RU" sz="1400" kern="0" dirty="0" smtClean="0">
                <a:solidFill>
                  <a:srgbClr val="FFFFFF"/>
                </a:solidFill>
                <a:latin typeface="Segoe UI Semilight" panose="020B0402040204020203" pitchFamily="34" charset="0"/>
                <a:cs typeface="Segoe UI Semilight" panose="020B0402040204020203" pitchFamily="34" charset="0"/>
              </a:rPr>
              <a:t>*</a:t>
            </a:r>
            <a:r>
              <a:rPr lang="en-US" sz="1400" kern="0" dirty="0">
                <a:solidFill>
                  <a:srgbClr val="FFFFFF"/>
                </a:solidFill>
                <a:latin typeface="Segoe UI Semilight" panose="020B0402040204020203" pitchFamily="34" charset="0"/>
                <a:cs typeface="Segoe UI Semilight" panose="020B0402040204020203" pitchFamily="34" charset="0"/>
              </a:rPr>
              <a:t>as of December 2016</a:t>
            </a:r>
            <a:endParaRPr lang="ru-RU" sz="1400" kern="0" dirty="0">
              <a:solidFill>
                <a:srgbClr val="FFFFFF"/>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853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3">
            <a:grayscl/>
            <a:extLst>
              <a:ext uri="{28A0092B-C50C-407E-A947-70E740481C1C}">
                <a14:useLocalDpi xmlns:a14="http://schemas.microsoft.com/office/drawing/2010/main" val="0"/>
              </a:ext>
            </a:extLst>
          </a:blip>
          <a:srcRect l="6960" r="25994"/>
          <a:stretch/>
        </p:blipFill>
        <p:spPr>
          <a:xfrm>
            <a:off x="-12879" y="0"/>
            <a:ext cx="6078828" cy="6858000"/>
          </a:xfrm>
          <a:prstGeom prst="rect">
            <a:avLst/>
          </a:prstGeom>
          <a:noFill/>
          <a:ln>
            <a:noFill/>
          </a:ln>
        </p:spPr>
      </p:pic>
      <p:sp>
        <p:nvSpPr>
          <p:cNvPr id="58" name="Shape 58"/>
          <p:cNvSpPr txBox="1">
            <a:spLocks noGrp="1"/>
          </p:cNvSpPr>
          <p:nvPr>
            <p:ph type="sldNum" idx="12"/>
          </p:nvPr>
        </p:nvSpPr>
        <p:spPr>
          <a:xfrm>
            <a:off x="1584200" y="1593200"/>
            <a:ext cx="2927600" cy="3671600"/>
          </a:xfrm>
          <a:prstGeom prst="rect">
            <a:avLst/>
          </a:prstGeom>
        </p:spPr>
        <p:txBody>
          <a:bodyPr lIns="121900" tIns="121900" rIns="121900" bIns="121900" anchor="ctr" anchorCtr="0">
            <a:noAutofit/>
          </a:bodyPr>
          <a:lstStyle/>
          <a:p>
            <a:r>
              <a:rPr lang="ru-RU" b="1" dirty="0" smtClean="0">
                <a:solidFill>
                  <a:srgbClr val="FFFFFF"/>
                </a:solidFill>
              </a:rPr>
              <a:t>5</a:t>
            </a:r>
            <a:endParaRPr lang="en" b="1" dirty="0">
              <a:solidFill>
                <a:srgbClr val="FFFFFF"/>
              </a:solidFill>
            </a:endParaRPr>
          </a:p>
        </p:txBody>
      </p:sp>
      <p:sp>
        <p:nvSpPr>
          <p:cNvPr id="12" name="Прямоугольник 11"/>
          <p:cNvSpPr/>
          <p:nvPr/>
        </p:nvSpPr>
        <p:spPr>
          <a:xfrm>
            <a:off x="6466998" y="1193424"/>
            <a:ext cx="5600506" cy="4185761"/>
          </a:xfrm>
          <a:prstGeom prst="rect">
            <a:avLst/>
          </a:prstGeom>
        </p:spPr>
        <p:txBody>
          <a:bodyPr wrap="square">
            <a:spAutoFit/>
          </a:bodyPr>
          <a:lstStyle/>
          <a:p>
            <a:r>
              <a:rPr lang="en-US" sz="1900" b="1" dirty="0" smtClean="0">
                <a:solidFill>
                  <a:schemeClr val="bg1">
                    <a:lumMod val="50000"/>
                  </a:schemeClr>
                </a:solidFill>
                <a:latin typeface="Segoe UI Semilight" panose="020B0402040204020203" pitchFamily="34" charset="0"/>
                <a:cs typeface="Segoe UI Semilight" panose="020B0402040204020203" pitchFamily="34" charset="0"/>
              </a:rPr>
              <a:t>Real currency</a:t>
            </a:r>
            <a:r>
              <a:rPr lang="ru-RU" sz="1900" dirty="0" smtClean="0">
                <a:solidFill>
                  <a:schemeClr val="bg1">
                    <a:lumMod val="50000"/>
                  </a:schemeClr>
                </a:solidFill>
                <a:latin typeface="Segoe UI Semilight" panose="020B0402040204020203" pitchFamily="34" charset="0"/>
                <a:cs typeface="Segoe UI Semilight" panose="020B0402040204020203" pitchFamily="34" charset="0"/>
              </a:rPr>
              <a:t>: </a:t>
            </a:r>
            <a:r>
              <a:rPr lang="en-US" sz="1900" dirty="0">
                <a:solidFill>
                  <a:schemeClr val="bg1">
                    <a:lumMod val="50000"/>
                  </a:schemeClr>
                </a:solidFill>
                <a:latin typeface="Segoe UI Semilight" panose="020B0402040204020203" pitchFamily="34" charset="0"/>
                <a:cs typeface="Segoe UI Semilight" panose="020B0402040204020203" pitchFamily="34" charset="0"/>
              </a:rPr>
              <a:t>2017 year will be the year when people start to use bitcoin as well as enjoy with fiat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currency</a:t>
            </a:r>
          </a:p>
          <a:p>
            <a:r>
              <a:rPr lang="en-US" sz="1900" b="1" dirty="0" smtClean="0">
                <a:solidFill>
                  <a:schemeClr val="bg1">
                    <a:lumMod val="50000"/>
                  </a:schemeClr>
                </a:solidFill>
                <a:latin typeface="Segoe UI Semilight" panose="020B0402040204020203" pitchFamily="34" charset="0"/>
                <a:cs typeface="Segoe UI Semilight" panose="020B0402040204020203" pitchFamily="34" charset="0"/>
              </a:rPr>
              <a:t>Growth</a:t>
            </a:r>
            <a:r>
              <a:rPr lang="ru-RU" sz="1900" b="1" dirty="0" smtClean="0">
                <a:solidFill>
                  <a:schemeClr val="bg1">
                    <a:lumMod val="50000"/>
                  </a:schemeClr>
                </a:solidFill>
                <a:latin typeface="Segoe UI Semilight" panose="020B0402040204020203" pitchFamily="34" charset="0"/>
                <a:cs typeface="Segoe UI Semilight" panose="020B0402040204020203" pitchFamily="34" charset="0"/>
              </a:rPr>
              <a:t>: </a:t>
            </a:r>
            <a:r>
              <a:rPr lang="en-US" sz="1900" dirty="0">
                <a:solidFill>
                  <a:schemeClr val="bg1">
                    <a:lumMod val="50000"/>
                  </a:schemeClr>
                </a:solidFill>
                <a:latin typeface="Segoe UI Semilight" panose="020B0402040204020203" pitchFamily="34" charset="0"/>
                <a:cs typeface="Segoe UI Semilight" panose="020B0402040204020203" pitchFamily="34" charset="0"/>
              </a:rPr>
              <a:t>range from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2000 </a:t>
            </a:r>
            <a:r>
              <a:rPr lang="en-US" sz="1900" dirty="0">
                <a:solidFill>
                  <a:schemeClr val="bg1">
                    <a:lumMod val="50000"/>
                  </a:schemeClr>
                </a:solidFill>
                <a:latin typeface="Segoe UI Semilight" panose="020B0402040204020203" pitchFamily="34" charset="0"/>
                <a:cs typeface="Segoe UI Semilight" panose="020B0402040204020203" pitchFamily="34" charset="0"/>
              </a:rPr>
              <a:t>to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3000 </a:t>
            </a:r>
            <a:r>
              <a:rPr lang="en-US" sz="1900" dirty="0">
                <a:solidFill>
                  <a:schemeClr val="bg1">
                    <a:lumMod val="50000"/>
                  </a:schemeClr>
                </a:solidFill>
                <a:latin typeface="Segoe UI Semilight" panose="020B0402040204020203" pitchFamily="34" charset="0"/>
                <a:cs typeface="Segoe UI Semilight" panose="020B0402040204020203" pitchFamily="34" charset="0"/>
              </a:rPr>
              <a:t>(in December), throughout the year will overcome the mark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3000 </a:t>
            </a:r>
            <a:r>
              <a:rPr lang="en-US" sz="1900" dirty="0">
                <a:solidFill>
                  <a:schemeClr val="bg1">
                    <a:lumMod val="50000"/>
                  </a:schemeClr>
                </a:solidFill>
                <a:latin typeface="Segoe UI Semilight" panose="020B0402040204020203" pitchFamily="34" charset="0"/>
                <a:cs typeface="Segoe UI Semilight" panose="020B0402040204020203" pitchFamily="34" charset="0"/>
              </a:rPr>
              <a:t>and the price strengthens above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$2000</a:t>
            </a:r>
          </a:p>
          <a:p>
            <a:r>
              <a:rPr lang="en-US" sz="1900" b="1" dirty="0" smtClean="0">
                <a:solidFill>
                  <a:schemeClr val="bg1">
                    <a:lumMod val="50000"/>
                  </a:schemeClr>
                </a:solidFill>
                <a:latin typeface="Segoe UI Semilight" panose="020B0402040204020203" pitchFamily="34" charset="0"/>
                <a:cs typeface="Segoe UI Semilight" panose="020B0402040204020203" pitchFamily="34" charset="0"/>
              </a:rPr>
              <a:t>Progress</a:t>
            </a:r>
            <a:r>
              <a:rPr lang="ru-RU" sz="1900" dirty="0" smtClean="0">
                <a:solidFill>
                  <a:schemeClr val="bg1">
                    <a:lumMod val="50000"/>
                  </a:schemeClr>
                </a:solidFill>
                <a:latin typeface="Segoe UI Semilight" panose="020B0402040204020203" pitchFamily="34" charset="0"/>
                <a:cs typeface="Segoe UI Semilight" panose="020B0402040204020203" pitchFamily="34" charset="0"/>
              </a:rPr>
              <a:t>: </a:t>
            </a:r>
            <a:r>
              <a:rPr lang="en-US" sz="1900" dirty="0">
                <a:solidFill>
                  <a:schemeClr val="bg1">
                    <a:lumMod val="50000"/>
                  </a:schemeClr>
                </a:solidFill>
                <a:latin typeface="Segoe UI Semilight" panose="020B0402040204020203" pitchFamily="34" charset="0"/>
                <a:cs typeface="Segoe UI Semilight" panose="020B0402040204020203" pitchFamily="34" charset="0"/>
              </a:rPr>
              <a:t>the adoption of technology by large companies, price stability, a further influx of capital and increased investor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confidence</a:t>
            </a:r>
          </a:p>
          <a:p>
            <a:r>
              <a:rPr lang="en-US" sz="1900" b="1" dirty="0">
                <a:solidFill>
                  <a:schemeClr val="bg1">
                    <a:lumMod val="50000"/>
                  </a:schemeClr>
                </a:solidFill>
                <a:latin typeface="Segoe UI Semilight" panose="020B0402040204020203" pitchFamily="34" charset="0"/>
                <a:cs typeface="Segoe UI Semilight" panose="020B0402040204020203" pitchFamily="34" charset="0"/>
              </a:rPr>
              <a:t>Scaling: </a:t>
            </a:r>
            <a:r>
              <a:rPr lang="en-US" sz="1900" dirty="0">
                <a:solidFill>
                  <a:schemeClr val="bg1">
                    <a:lumMod val="50000"/>
                  </a:schemeClr>
                </a:solidFill>
                <a:latin typeface="Segoe UI Semilight" panose="020B0402040204020203" pitchFamily="34" charset="0"/>
                <a:cs typeface="Segoe UI Semilight" panose="020B0402040204020203" pitchFamily="34" charset="0"/>
              </a:rPr>
              <a:t>solution to scaling problem due to Segregated Witness, or "</a:t>
            </a:r>
            <a:r>
              <a:rPr lang="en-US" sz="1900" dirty="0" err="1">
                <a:solidFill>
                  <a:schemeClr val="bg1">
                    <a:lumMod val="50000"/>
                  </a:schemeClr>
                </a:solidFill>
                <a:latin typeface="Segoe UI Semilight" panose="020B0402040204020203" pitchFamily="34" charset="0"/>
                <a:cs typeface="Segoe UI Semilight" panose="020B0402040204020203" pitchFamily="34" charset="0"/>
              </a:rPr>
              <a:t>SegWit</a:t>
            </a:r>
            <a:r>
              <a:rPr lang="en-US" sz="1900" dirty="0">
                <a:solidFill>
                  <a:schemeClr val="bg1">
                    <a:lumMod val="50000"/>
                  </a:schemeClr>
                </a:solidFill>
                <a:latin typeface="Segoe UI Semilight" panose="020B0402040204020203" pitchFamily="34" charset="0"/>
                <a:cs typeface="Segoe UI Semilight" panose="020B0402040204020203" pitchFamily="34" charset="0"/>
              </a:rPr>
              <a:t>", increase of network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bandwidth</a:t>
            </a:r>
          </a:p>
          <a:p>
            <a:r>
              <a:rPr lang="en-US" sz="1900" b="1" dirty="0" smtClean="0">
                <a:solidFill>
                  <a:schemeClr val="bg1">
                    <a:lumMod val="50000"/>
                  </a:schemeClr>
                </a:solidFill>
                <a:latin typeface="Segoe UI Semilight" panose="020B0402040204020203" pitchFamily="34" charset="0"/>
                <a:cs typeface="Segoe UI Semilight" panose="020B0402040204020203" pitchFamily="34" charset="0"/>
              </a:rPr>
              <a:t>New </a:t>
            </a:r>
            <a:r>
              <a:rPr lang="en-US" sz="1900" b="1" dirty="0">
                <a:solidFill>
                  <a:schemeClr val="bg1">
                    <a:lumMod val="50000"/>
                  </a:schemeClr>
                </a:solidFill>
                <a:latin typeface="Segoe UI Semilight" panose="020B0402040204020203" pitchFamily="34" charset="0"/>
                <a:cs typeface="Segoe UI Semilight" panose="020B0402040204020203" pitchFamily="34" charset="0"/>
              </a:rPr>
              <a:t>currencies: </a:t>
            </a:r>
            <a:r>
              <a:rPr lang="en-US" sz="1900" dirty="0">
                <a:solidFill>
                  <a:schemeClr val="bg1">
                    <a:lumMod val="50000"/>
                  </a:schemeClr>
                </a:solidFill>
                <a:latin typeface="Segoe UI Semilight" panose="020B0402040204020203" pitchFamily="34" charset="0"/>
                <a:cs typeface="Segoe UI Semilight" panose="020B0402040204020203" pitchFamily="34" charset="0"/>
              </a:rPr>
              <a:t>new digital currencies will be very popular, their price will rise quickly</a:t>
            </a:r>
            <a:endParaRPr lang="uk-UA" sz="1900" dirty="0">
              <a:solidFill>
                <a:schemeClr val="bg1">
                  <a:lumMod val="50000"/>
                </a:schemeClr>
              </a:solidFill>
              <a:latin typeface="Segoe UI Semilight" panose="020B0402040204020203" pitchFamily="34" charset="0"/>
              <a:cs typeface="Segoe UI Semilight" panose="020B0402040204020203" pitchFamily="34" charset="0"/>
            </a:endParaRPr>
          </a:p>
        </p:txBody>
      </p:sp>
      <p:pic>
        <p:nvPicPr>
          <p:cNvPr id="5" name="Рисунок 4"/>
          <p:cNvPicPr>
            <a:picLocks noChangeAspect="1"/>
          </p:cNvPicPr>
          <p:nvPr/>
        </p:nvPicPr>
        <p:blipFill>
          <a:blip r:embed="rId4"/>
          <a:stretch>
            <a:fillRect/>
          </a:stretch>
        </p:blipFill>
        <p:spPr>
          <a:xfrm>
            <a:off x="11210267" y="5896565"/>
            <a:ext cx="743776" cy="743776"/>
          </a:xfrm>
          <a:prstGeom prst="rect">
            <a:avLst/>
          </a:prstGeom>
        </p:spPr>
      </p:pic>
      <p:sp>
        <p:nvSpPr>
          <p:cNvPr id="7" name="Shape 168"/>
          <p:cNvSpPr txBox="1">
            <a:spLocks/>
          </p:cNvSpPr>
          <p:nvPr/>
        </p:nvSpPr>
        <p:spPr>
          <a:xfrm>
            <a:off x="6466998" y="218941"/>
            <a:ext cx="5487045" cy="884331"/>
          </a:xfrm>
          <a:prstGeom prst="rect">
            <a:avLst/>
          </a:prstGeom>
          <a:noFill/>
          <a:ln>
            <a:noFill/>
          </a:ln>
        </p:spPr>
        <p:txBody>
          <a:bodyPr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Font typeface="Montserrat"/>
              <a:buNone/>
              <a:defRPr sz="1867" b="1" i="0" u="none" strike="noStrike" cap="none">
                <a:solidFill>
                  <a:srgbClr val="1D1D1B"/>
                </a:solidFill>
                <a:latin typeface="Montserrat"/>
                <a:ea typeface="Montserrat"/>
                <a:cs typeface="Montserrat"/>
                <a:sym typeface="Montserrat"/>
              </a:defRPr>
            </a:lvl1pPr>
            <a:lvl2pPr lvl="1" algn="ctr">
              <a:spcBef>
                <a:spcPts val="0"/>
              </a:spcBef>
              <a:buClr>
                <a:srgbClr val="1D1D1B"/>
              </a:buClr>
              <a:buFont typeface="Montserrat"/>
              <a:buNone/>
              <a:defRPr b="1">
                <a:solidFill>
                  <a:srgbClr val="1D1D1B"/>
                </a:solidFill>
                <a:latin typeface="Montserrat"/>
                <a:ea typeface="Montserrat"/>
                <a:cs typeface="Montserrat"/>
                <a:sym typeface="Montserrat"/>
              </a:defRPr>
            </a:lvl2pPr>
            <a:lvl3pPr lvl="2" algn="ctr">
              <a:spcBef>
                <a:spcPts val="0"/>
              </a:spcBef>
              <a:buClr>
                <a:srgbClr val="1D1D1B"/>
              </a:buClr>
              <a:buFont typeface="Montserrat"/>
              <a:buNone/>
              <a:defRPr b="1">
                <a:solidFill>
                  <a:srgbClr val="1D1D1B"/>
                </a:solidFill>
                <a:latin typeface="Montserrat"/>
                <a:ea typeface="Montserrat"/>
                <a:cs typeface="Montserrat"/>
                <a:sym typeface="Montserrat"/>
              </a:defRPr>
            </a:lvl3pPr>
            <a:lvl4pPr lvl="3" algn="ctr">
              <a:spcBef>
                <a:spcPts val="0"/>
              </a:spcBef>
              <a:buClr>
                <a:srgbClr val="1D1D1B"/>
              </a:buClr>
              <a:buFont typeface="Montserrat"/>
              <a:buNone/>
              <a:defRPr b="1">
                <a:solidFill>
                  <a:srgbClr val="1D1D1B"/>
                </a:solidFill>
                <a:latin typeface="Montserrat"/>
                <a:ea typeface="Montserrat"/>
                <a:cs typeface="Montserrat"/>
                <a:sym typeface="Montserrat"/>
              </a:defRPr>
            </a:lvl4pPr>
            <a:lvl5pPr lvl="4" algn="ctr">
              <a:spcBef>
                <a:spcPts val="0"/>
              </a:spcBef>
              <a:buClr>
                <a:srgbClr val="1D1D1B"/>
              </a:buClr>
              <a:buFont typeface="Montserrat"/>
              <a:buNone/>
              <a:defRPr b="1">
                <a:solidFill>
                  <a:srgbClr val="1D1D1B"/>
                </a:solidFill>
                <a:latin typeface="Montserrat"/>
                <a:ea typeface="Montserrat"/>
                <a:cs typeface="Montserrat"/>
                <a:sym typeface="Montserrat"/>
              </a:defRPr>
            </a:lvl5pPr>
            <a:lvl6pPr lvl="5" algn="ctr">
              <a:spcBef>
                <a:spcPts val="0"/>
              </a:spcBef>
              <a:buClr>
                <a:srgbClr val="1D1D1B"/>
              </a:buClr>
              <a:buFont typeface="Montserrat"/>
              <a:buNone/>
              <a:defRPr b="1">
                <a:solidFill>
                  <a:srgbClr val="1D1D1B"/>
                </a:solidFill>
                <a:latin typeface="Montserrat"/>
                <a:ea typeface="Montserrat"/>
                <a:cs typeface="Montserrat"/>
                <a:sym typeface="Montserrat"/>
              </a:defRPr>
            </a:lvl6pPr>
            <a:lvl7pPr lvl="6" algn="ctr">
              <a:spcBef>
                <a:spcPts val="0"/>
              </a:spcBef>
              <a:buClr>
                <a:srgbClr val="1D1D1B"/>
              </a:buClr>
              <a:buFont typeface="Montserrat"/>
              <a:buNone/>
              <a:defRPr b="1">
                <a:solidFill>
                  <a:srgbClr val="1D1D1B"/>
                </a:solidFill>
                <a:latin typeface="Montserrat"/>
                <a:ea typeface="Montserrat"/>
                <a:cs typeface="Montserrat"/>
                <a:sym typeface="Montserrat"/>
              </a:defRPr>
            </a:lvl7pPr>
            <a:lvl8pPr lvl="7" algn="ctr">
              <a:spcBef>
                <a:spcPts val="0"/>
              </a:spcBef>
              <a:buClr>
                <a:srgbClr val="1D1D1B"/>
              </a:buClr>
              <a:buFont typeface="Montserrat"/>
              <a:buNone/>
              <a:defRPr b="1">
                <a:solidFill>
                  <a:srgbClr val="1D1D1B"/>
                </a:solidFill>
                <a:latin typeface="Montserrat"/>
                <a:ea typeface="Montserrat"/>
                <a:cs typeface="Montserrat"/>
                <a:sym typeface="Montserrat"/>
              </a:defRPr>
            </a:lvl8pPr>
            <a:lvl9pPr lvl="8" algn="ctr">
              <a:spcBef>
                <a:spcPts val="0"/>
              </a:spcBef>
              <a:buClr>
                <a:srgbClr val="1D1D1B"/>
              </a:buClr>
              <a:buFont typeface="Montserrat"/>
              <a:buNone/>
              <a:defRPr b="1">
                <a:solidFill>
                  <a:srgbClr val="1D1D1B"/>
                </a:solidFill>
                <a:latin typeface="Montserrat"/>
                <a:ea typeface="Montserrat"/>
                <a:cs typeface="Montserrat"/>
                <a:sym typeface="Montserrat"/>
              </a:defRPr>
            </a:lvl9pPr>
          </a:lstStyle>
          <a:p>
            <a:pPr algn="l"/>
            <a:r>
              <a:rPr lang="en-US" sz="3200" kern="0" dirty="0">
                <a:solidFill>
                  <a:schemeClr val="bg1">
                    <a:lumMod val="50000"/>
                  </a:schemeClr>
                </a:solidFill>
                <a:latin typeface="Segoe UI Semilight" panose="020B0402040204020203" pitchFamily="34" charset="0"/>
                <a:cs typeface="Segoe UI Semilight" panose="020B0402040204020203" pitchFamily="34" charset="0"/>
              </a:rPr>
              <a:t>Market forecasts </a:t>
            </a:r>
            <a:r>
              <a:rPr lang="en-US" sz="3200" kern="0" dirty="0" smtClean="0">
                <a:solidFill>
                  <a:schemeClr val="bg1">
                    <a:lumMod val="50000"/>
                  </a:schemeClr>
                </a:solidFill>
                <a:latin typeface="Segoe UI Semilight" panose="020B0402040204020203" pitchFamily="34" charset="0"/>
                <a:cs typeface="Segoe UI Semilight" panose="020B0402040204020203" pitchFamily="34" charset="0"/>
              </a:rPr>
              <a:t>for </a:t>
            </a:r>
            <a:r>
              <a:rPr lang="en-US" sz="3200" kern="0" dirty="0">
                <a:solidFill>
                  <a:schemeClr val="bg1">
                    <a:lumMod val="50000"/>
                  </a:schemeClr>
                </a:solidFill>
                <a:latin typeface="Segoe UI Semilight" panose="020B0402040204020203" pitchFamily="34" charset="0"/>
                <a:cs typeface="Segoe UI Semilight" panose="020B0402040204020203" pitchFamily="34" charset="0"/>
              </a:rPr>
              <a:t>2017</a:t>
            </a:r>
            <a:endParaRPr lang="ru-RU" sz="3200" kern="0" dirty="0">
              <a:solidFill>
                <a:schemeClr val="bg1">
                  <a:lumMod val="50000"/>
                </a:schemeClr>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3273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grayscl/>
            <a:extLst>
              <a:ext uri="{28A0092B-C50C-407E-A947-70E740481C1C}">
                <a14:useLocalDpi xmlns:a14="http://schemas.microsoft.com/office/drawing/2010/main" val="0"/>
              </a:ext>
            </a:extLst>
          </a:blip>
          <a:stretch>
            <a:fillRect/>
          </a:stretch>
        </p:blipFill>
        <p:spPr>
          <a:xfrm>
            <a:off x="12879" y="1723322"/>
            <a:ext cx="6040191" cy="3411355"/>
          </a:xfrm>
          <a:prstGeom prst="rect">
            <a:avLst/>
          </a:prstGeom>
          <a:noFill/>
          <a:ln>
            <a:noFill/>
          </a:ln>
        </p:spPr>
      </p:pic>
      <p:sp>
        <p:nvSpPr>
          <p:cNvPr id="55" name="Shape 55"/>
          <p:cNvSpPr txBox="1">
            <a:spLocks noGrp="1"/>
          </p:cNvSpPr>
          <p:nvPr>
            <p:ph type="title"/>
          </p:nvPr>
        </p:nvSpPr>
        <p:spPr>
          <a:xfrm>
            <a:off x="6600759" y="0"/>
            <a:ext cx="4198400" cy="1143200"/>
          </a:xfrm>
          <a:prstGeom prst="rect">
            <a:avLst/>
          </a:prstGeom>
        </p:spPr>
        <p:txBody>
          <a:bodyPr lIns="121900" tIns="121900" rIns="121900" bIns="121900" anchor="b" anchorCtr="0">
            <a:noAutofit/>
          </a:bodyPr>
          <a:lstStyle/>
          <a:p>
            <a:pPr algn="l"/>
            <a:r>
              <a:rPr lang="en-US" sz="3200" dirty="0">
                <a:solidFill>
                  <a:schemeClr val="bg1">
                    <a:lumMod val="50000"/>
                  </a:schemeClr>
                </a:solidFill>
                <a:latin typeface="Segoe UI Semibold" panose="020B0702040204020203" pitchFamily="34" charset="0"/>
              </a:rPr>
              <a:t>Why us?</a:t>
            </a:r>
            <a:endParaRPr lang="en" dirty="0">
              <a:solidFill>
                <a:schemeClr val="bg1">
                  <a:lumMod val="50000"/>
                </a:schemeClr>
              </a:solidFill>
            </a:endParaRPr>
          </a:p>
        </p:txBody>
      </p:sp>
      <p:sp>
        <p:nvSpPr>
          <p:cNvPr id="58" name="Shape 58"/>
          <p:cNvSpPr txBox="1">
            <a:spLocks noGrp="1"/>
          </p:cNvSpPr>
          <p:nvPr>
            <p:ph type="sldNum" idx="12"/>
          </p:nvPr>
        </p:nvSpPr>
        <p:spPr>
          <a:xfrm>
            <a:off x="1584200" y="1593200"/>
            <a:ext cx="2927600" cy="3671600"/>
          </a:xfrm>
          <a:prstGeom prst="rect">
            <a:avLst/>
          </a:prstGeom>
        </p:spPr>
        <p:txBody>
          <a:bodyPr lIns="121900" tIns="121900" rIns="121900" bIns="121900" anchor="ctr" anchorCtr="0">
            <a:noAutofit/>
          </a:bodyPr>
          <a:lstStyle/>
          <a:p>
            <a:r>
              <a:rPr lang="ru-RU" b="1" dirty="0" smtClean="0">
                <a:solidFill>
                  <a:srgbClr val="FFFFFF"/>
                </a:solidFill>
              </a:rPr>
              <a:t>6</a:t>
            </a:r>
            <a:endParaRPr lang="en" b="1" dirty="0">
              <a:solidFill>
                <a:srgbClr val="FFFFFF"/>
              </a:solidFill>
            </a:endParaRPr>
          </a:p>
        </p:txBody>
      </p:sp>
      <p:sp>
        <p:nvSpPr>
          <p:cNvPr id="12" name="Прямоугольник 11"/>
          <p:cNvSpPr/>
          <p:nvPr/>
        </p:nvSpPr>
        <p:spPr>
          <a:xfrm>
            <a:off x="6600759" y="1336118"/>
            <a:ext cx="5353284" cy="3600986"/>
          </a:xfrm>
          <a:prstGeom prst="rect">
            <a:avLst/>
          </a:prstGeom>
        </p:spPr>
        <p:txBody>
          <a:bodyPr wrap="square">
            <a:spAutoFit/>
          </a:bodyPr>
          <a:lstStyle/>
          <a:p>
            <a:pPr marL="342900" indent="-342900">
              <a:buFont typeface="Arial" panose="020B0604020202020204" pitchFamily="34" charset="0"/>
              <a:buChar char="•"/>
            </a:pPr>
            <a:r>
              <a:rPr lang="en-US" sz="1900" dirty="0">
                <a:solidFill>
                  <a:schemeClr val="bg1">
                    <a:lumMod val="50000"/>
                  </a:schemeClr>
                </a:solidFill>
                <a:latin typeface="Segoe UI Semilight" panose="020B0402040204020203" pitchFamily="34" charset="0"/>
                <a:cs typeface="Segoe UI Semilight" panose="020B0402040204020203" pitchFamily="34" charset="0"/>
              </a:rPr>
              <a:t>Our team will be able to create new cryptocurrency (the name is optional</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a:t>
            </a:r>
          </a:p>
          <a:p>
            <a:pPr marL="342900" indent="-342900">
              <a:buFont typeface="Arial" panose="020B0604020202020204" pitchFamily="34" charset="0"/>
              <a:buChar char="•"/>
            </a:pPr>
            <a:r>
              <a:rPr lang="en-US" sz="1900" dirty="0">
                <a:solidFill>
                  <a:schemeClr val="bg1">
                    <a:lumMod val="50000"/>
                  </a:schemeClr>
                </a:solidFill>
                <a:latin typeface="Segoe UI Semilight" panose="020B0402040204020203" pitchFamily="34" charset="0"/>
                <a:cs typeface="Segoe UI Semilight" panose="020B0402040204020203" pitchFamily="34" charset="0"/>
              </a:rPr>
              <a:t>Our software that allows to mine bitcoin by 50% more efficient than the existing </a:t>
            </a:r>
            <a:r>
              <a:rPr lang="en-US" sz="1900" dirty="0" smtClean="0">
                <a:solidFill>
                  <a:schemeClr val="bg1">
                    <a:lumMod val="50000"/>
                  </a:schemeClr>
                </a:solidFill>
                <a:latin typeface="Segoe UI Semilight" panose="020B0402040204020203" pitchFamily="34" charset="0"/>
                <a:cs typeface="Segoe UI Semilight" panose="020B0402040204020203" pitchFamily="34" charset="0"/>
              </a:rPr>
              <a:t>algorithm</a:t>
            </a:r>
          </a:p>
          <a:p>
            <a:pPr marL="342900" indent="-342900">
              <a:buFont typeface="Arial" panose="020B0604020202020204" pitchFamily="34" charset="0"/>
              <a:buChar char="•"/>
            </a:pPr>
            <a:r>
              <a:rPr lang="en-US" sz="1900" dirty="0">
                <a:solidFill>
                  <a:schemeClr val="bg1">
                    <a:lumMod val="50000"/>
                  </a:schemeClr>
                </a:solidFill>
                <a:latin typeface="Segoe UI Semilight" panose="020B0402040204020203" pitchFamily="34" charset="0"/>
                <a:cs typeface="Segoe UI Semilight" panose="020B0402040204020203" pitchFamily="34" charset="0"/>
              </a:rPr>
              <a:t>We developed a technology enabling engines to produce electricity on the principle of magnetic induction. This allows saving money to build mining stations </a:t>
            </a:r>
          </a:p>
          <a:p>
            <a:pPr marL="342900" indent="-342900">
              <a:buFont typeface="Arial" panose="020B0604020202020204" pitchFamily="34" charset="0"/>
              <a:buChar char="•"/>
            </a:pPr>
            <a:r>
              <a:rPr lang="en-US" sz="1900" dirty="0">
                <a:solidFill>
                  <a:schemeClr val="bg1">
                    <a:lumMod val="50000"/>
                  </a:schemeClr>
                </a:solidFill>
                <a:latin typeface="Segoe UI Semilight" panose="020B0402040204020203" pitchFamily="34" charset="0"/>
                <a:cs typeface="Segoe UI Semilight" panose="020B0402040204020203" pitchFamily="34" charset="0"/>
              </a:rPr>
              <a:t>Our development will reduce the cost of cryptocurrencies mining by 80% and create a currency that will be more profitable than existing cryptocurrencies </a:t>
            </a:r>
            <a:endParaRPr lang="uk-UA" sz="1900" dirty="0">
              <a:solidFill>
                <a:schemeClr val="bg1">
                  <a:lumMod val="50000"/>
                </a:schemeClr>
              </a:solidFill>
              <a:latin typeface="Segoe UI Semilight" panose="020B0402040204020203" pitchFamily="34" charset="0"/>
              <a:cs typeface="Segoe UI Semilight" panose="020B0402040204020203" pitchFamily="34" charset="0"/>
            </a:endParaRPr>
          </a:p>
        </p:txBody>
      </p:sp>
      <p:pic>
        <p:nvPicPr>
          <p:cNvPr id="5" name="Рисунок 4"/>
          <p:cNvPicPr>
            <a:picLocks noChangeAspect="1"/>
          </p:cNvPicPr>
          <p:nvPr/>
        </p:nvPicPr>
        <p:blipFill>
          <a:blip r:embed="rId4"/>
          <a:stretch>
            <a:fillRect/>
          </a:stretch>
        </p:blipFill>
        <p:spPr>
          <a:xfrm>
            <a:off x="11210267" y="5896565"/>
            <a:ext cx="743776" cy="743776"/>
          </a:xfrm>
          <a:prstGeom prst="rect">
            <a:avLst/>
          </a:prstGeom>
        </p:spPr>
      </p:pic>
    </p:spTree>
    <p:extLst>
      <p:ext uri="{BB962C8B-B14F-4D97-AF65-F5344CB8AC3E}">
        <p14:creationId xmlns:p14="http://schemas.microsoft.com/office/powerpoint/2010/main" val="290819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a:spLocks noGrp="1"/>
          </p:cNvSpPr>
          <p:nvPr>
            <p:ph type="title" idx="4294967295"/>
          </p:nvPr>
        </p:nvSpPr>
        <p:spPr>
          <a:xfrm>
            <a:off x="1872844" y="102138"/>
            <a:ext cx="7857635" cy="1143000"/>
          </a:xfrm>
          <a:prstGeom prst="rect">
            <a:avLst/>
          </a:prstGeom>
        </p:spPr>
        <p:txBody>
          <a:bodyPr lIns="121900" tIns="121900" rIns="121900" bIns="121900" anchor="b" anchorCtr="0">
            <a:noAutofit/>
          </a:bodyPr>
          <a:lstStyle/>
          <a:p>
            <a:r>
              <a:rPr lang="en-US" sz="3200" dirty="0">
                <a:solidFill>
                  <a:schemeClr val="bg1">
                    <a:lumMod val="50000"/>
                  </a:schemeClr>
                </a:solidFill>
                <a:latin typeface="Segoe UI Semibold" panose="020B0702040204020203" pitchFamily="34" charset="0"/>
              </a:rPr>
              <a:t>Diagram of </a:t>
            </a:r>
            <a:r>
              <a:rPr lang="en-US" sz="3200" dirty="0" smtClean="0">
                <a:solidFill>
                  <a:schemeClr val="bg1">
                    <a:lumMod val="50000"/>
                  </a:schemeClr>
                </a:solidFill>
                <a:latin typeface="Segoe UI Semibold" panose="020B0702040204020203" pitchFamily="34" charset="0"/>
              </a:rPr>
              <a:t>e-coin</a:t>
            </a:r>
            <a:r>
              <a:rPr lang="en" sz="3200" dirty="0">
                <a:solidFill>
                  <a:schemeClr val="bg1">
                    <a:lumMod val="50000"/>
                  </a:schemeClr>
                </a:solidFill>
                <a:latin typeface="Segoe UI Semibold" panose="020B0702040204020203" pitchFamily="34" charset="0"/>
              </a:rPr>
              <a:t/>
            </a:r>
            <a:br>
              <a:rPr lang="en" sz="3200" dirty="0">
                <a:solidFill>
                  <a:schemeClr val="bg1">
                    <a:lumMod val="50000"/>
                  </a:schemeClr>
                </a:solidFill>
                <a:latin typeface="Segoe UI Semibold" panose="020B0702040204020203" pitchFamily="34" charset="0"/>
              </a:rPr>
            </a:br>
            <a:r>
              <a:rPr lang="en-US" sz="3200" dirty="0" smtClean="0">
                <a:solidFill>
                  <a:schemeClr val="bg1">
                    <a:lumMod val="50000"/>
                  </a:schemeClr>
                </a:solidFill>
                <a:latin typeface="Segoe UI Semibold" panose="020B0702040204020203" pitchFamily="34" charset="0"/>
              </a:rPr>
              <a:t>development </a:t>
            </a:r>
            <a:r>
              <a:rPr lang="en-US" sz="3200" dirty="0">
                <a:solidFill>
                  <a:schemeClr val="bg1">
                    <a:lumMod val="50000"/>
                  </a:schemeClr>
                </a:solidFill>
                <a:latin typeface="Segoe UI Semibold" panose="020B0702040204020203" pitchFamily="34" charset="0"/>
              </a:rPr>
              <a:t>process</a:t>
            </a:r>
            <a:endParaRPr lang="en" sz="3200" dirty="0">
              <a:solidFill>
                <a:schemeClr val="bg1">
                  <a:lumMod val="50000"/>
                </a:schemeClr>
              </a:solidFill>
              <a:latin typeface="Segoe UI Semibold" panose="020B0702040204020203" pitchFamily="34" charset="0"/>
            </a:endParaRPr>
          </a:p>
        </p:txBody>
      </p:sp>
      <p:pic>
        <p:nvPicPr>
          <p:cNvPr id="6" name="Рисунок 5"/>
          <p:cNvPicPr>
            <a:picLocks noChangeAspect="1"/>
          </p:cNvPicPr>
          <p:nvPr/>
        </p:nvPicPr>
        <p:blipFill>
          <a:blip r:embed="rId3"/>
          <a:stretch>
            <a:fillRect/>
          </a:stretch>
        </p:blipFill>
        <p:spPr>
          <a:xfrm>
            <a:off x="11021983" y="5932626"/>
            <a:ext cx="740890" cy="740890"/>
          </a:xfrm>
          <a:prstGeom prst="rect">
            <a:avLst/>
          </a:prstGeom>
        </p:spPr>
      </p:pic>
      <p:pic>
        <p:nvPicPr>
          <p:cNvPr id="7" name="Рисунок 6"/>
          <p:cNvPicPr>
            <a:picLocks noChangeAspect="1"/>
          </p:cNvPicPr>
          <p:nvPr/>
        </p:nvPicPr>
        <p:blipFill rotWithShape="1">
          <a:blip r:embed="rId4"/>
          <a:srcRect l="8241"/>
          <a:stretch/>
        </p:blipFill>
        <p:spPr>
          <a:xfrm>
            <a:off x="96253" y="1565732"/>
            <a:ext cx="5502564" cy="4040318"/>
          </a:xfrm>
          <a:prstGeom prst="rect">
            <a:avLst/>
          </a:prstGeom>
        </p:spPr>
      </p:pic>
      <p:pic>
        <p:nvPicPr>
          <p:cNvPr id="8" name="Рисунок 7"/>
          <p:cNvPicPr>
            <a:picLocks noChangeAspect="1"/>
          </p:cNvPicPr>
          <p:nvPr/>
        </p:nvPicPr>
        <p:blipFill>
          <a:blip r:embed="rId5"/>
          <a:stretch>
            <a:fillRect/>
          </a:stretch>
        </p:blipFill>
        <p:spPr>
          <a:xfrm>
            <a:off x="5598817" y="1828801"/>
            <a:ext cx="6393686" cy="3777250"/>
          </a:xfrm>
          <a:prstGeom prst="rect">
            <a:avLst/>
          </a:prstGeom>
        </p:spPr>
      </p:pic>
      <p:sp>
        <p:nvSpPr>
          <p:cNvPr id="2" name="Прямоугольник 1"/>
          <p:cNvSpPr/>
          <p:nvPr/>
        </p:nvSpPr>
        <p:spPr>
          <a:xfrm>
            <a:off x="1624345" y="2300720"/>
            <a:ext cx="1490732" cy="4769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bg1">
                    <a:lumMod val="50000"/>
                  </a:schemeClr>
                </a:solidFill>
                <a:latin typeface="Segoe UI Semibold" panose="020B0702040204020203" pitchFamily="34" charset="0"/>
              </a:rPr>
              <a:t>E-coin network development </a:t>
            </a:r>
            <a:endParaRPr lang="uk-UA" sz="1200" dirty="0">
              <a:solidFill>
                <a:schemeClr val="bg1">
                  <a:lumMod val="50000"/>
                </a:schemeClr>
              </a:solidFill>
              <a:latin typeface="Segoe UI Semibold" panose="020B0702040204020203" pitchFamily="34" charset="0"/>
            </a:endParaRPr>
          </a:p>
        </p:txBody>
      </p:sp>
      <p:sp>
        <p:nvSpPr>
          <p:cNvPr id="10" name="Прямоугольник 9"/>
          <p:cNvSpPr/>
          <p:nvPr/>
        </p:nvSpPr>
        <p:spPr>
          <a:xfrm>
            <a:off x="6232836" y="2005218"/>
            <a:ext cx="1490732" cy="4769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bg1">
                    <a:lumMod val="50000"/>
                  </a:schemeClr>
                </a:solidFill>
                <a:latin typeface="Segoe UI Semibold" panose="020B0702040204020203" pitchFamily="34" charset="0"/>
              </a:rPr>
              <a:t>Attraction of miners to E-coin </a:t>
            </a:r>
            <a:endParaRPr lang="uk-UA" sz="1200" dirty="0">
              <a:solidFill>
                <a:schemeClr val="bg1">
                  <a:lumMod val="50000"/>
                </a:schemeClr>
              </a:solidFill>
              <a:latin typeface="Segoe UI Semibold" panose="020B0702040204020203" pitchFamily="34" charset="0"/>
            </a:endParaRPr>
          </a:p>
        </p:txBody>
      </p:sp>
      <p:sp>
        <p:nvSpPr>
          <p:cNvPr id="11" name="Прямоугольник 10"/>
          <p:cNvSpPr/>
          <p:nvPr/>
        </p:nvSpPr>
        <p:spPr>
          <a:xfrm>
            <a:off x="8367303" y="1806962"/>
            <a:ext cx="1490732" cy="6752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bg1">
                    <a:lumMod val="50000"/>
                  </a:schemeClr>
                </a:solidFill>
                <a:latin typeface="Segoe UI Semibold" panose="020B0702040204020203" pitchFamily="34" charset="0"/>
              </a:rPr>
              <a:t>Bring cryptocurrency on currency exchange</a:t>
            </a:r>
            <a:endParaRPr lang="uk-UA" sz="1200" dirty="0">
              <a:solidFill>
                <a:schemeClr val="bg1">
                  <a:lumMod val="50000"/>
                </a:schemeClr>
              </a:solidFill>
              <a:latin typeface="Segoe UI Semibold" panose="020B0702040204020203" pitchFamily="34" charset="0"/>
            </a:endParaRPr>
          </a:p>
        </p:txBody>
      </p:sp>
      <p:sp>
        <p:nvSpPr>
          <p:cNvPr id="12" name="Прямоугольник 11"/>
          <p:cNvSpPr/>
          <p:nvPr/>
        </p:nvSpPr>
        <p:spPr>
          <a:xfrm>
            <a:off x="10647062" y="2895061"/>
            <a:ext cx="1490732" cy="7253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bg1">
                    <a:lumMod val="50000"/>
                  </a:schemeClr>
                </a:solidFill>
                <a:latin typeface="Segoe UI Semibold" panose="020B0702040204020203" pitchFamily="34" charset="0"/>
              </a:rPr>
              <a:t>Bring cryptocurrency on online trading</a:t>
            </a:r>
          </a:p>
          <a:p>
            <a:pPr algn="ctr"/>
            <a:endParaRPr lang="en-US" sz="1200" dirty="0" smtClean="0">
              <a:solidFill>
                <a:schemeClr val="bg1">
                  <a:lumMod val="50000"/>
                </a:schemeClr>
              </a:solidFill>
              <a:latin typeface="Segoe UI Semibold" panose="020B0702040204020203" pitchFamily="34" charset="0"/>
            </a:endParaRPr>
          </a:p>
          <a:p>
            <a:pPr algn="ctr"/>
            <a:endParaRPr lang="uk-UA" sz="1200" dirty="0">
              <a:solidFill>
                <a:schemeClr val="bg1">
                  <a:lumMod val="50000"/>
                </a:schemeClr>
              </a:solidFill>
              <a:latin typeface="Segoe UI Semibold" panose="020B0702040204020203" pitchFamily="34" charset="0"/>
            </a:endParaRPr>
          </a:p>
        </p:txBody>
      </p:sp>
      <p:sp>
        <p:nvSpPr>
          <p:cNvPr id="13" name="Прямоугольник 12"/>
          <p:cNvSpPr/>
          <p:nvPr/>
        </p:nvSpPr>
        <p:spPr>
          <a:xfrm>
            <a:off x="7463633" y="4126466"/>
            <a:ext cx="1649036" cy="8705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bg1">
                    <a:lumMod val="50000"/>
                  </a:schemeClr>
                </a:solidFill>
                <a:latin typeface="Segoe UI Semibold" panose="020B0702040204020203" pitchFamily="34" charset="0"/>
              </a:rPr>
              <a:t>Website development. API and technology solution for traders</a:t>
            </a:r>
            <a:endParaRPr lang="uk-UA" sz="1200" dirty="0">
              <a:solidFill>
                <a:schemeClr val="bg1">
                  <a:lumMod val="50000"/>
                </a:schemeClr>
              </a:solidFill>
              <a:latin typeface="Segoe UI Semibold" panose="020B0702040204020203" pitchFamily="34" charset="0"/>
            </a:endParaRPr>
          </a:p>
        </p:txBody>
      </p:sp>
      <p:sp>
        <p:nvSpPr>
          <p:cNvPr id="14" name="Прямоугольник 13"/>
          <p:cNvSpPr/>
          <p:nvPr/>
        </p:nvSpPr>
        <p:spPr>
          <a:xfrm>
            <a:off x="5871281" y="3327560"/>
            <a:ext cx="1490732" cy="6752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bg1">
                    <a:lumMod val="50000"/>
                  </a:schemeClr>
                </a:solidFill>
                <a:latin typeface="Segoe UI Semibold" panose="020B0702040204020203" pitchFamily="34" charset="0"/>
              </a:rPr>
              <a:t>Create platform for investments in E-coin </a:t>
            </a:r>
            <a:endParaRPr lang="uk-UA" sz="1200" dirty="0">
              <a:solidFill>
                <a:schemeClr val="bg1">
                  <a:lumMod val="50000"/>
                </a:schemeClr>
              </a:solidFill>
              <a:latin typeface="Segoe UI Semibold" panose="020B0702040204020203" pitchFamily="34" charset="0"/>
            </a:endParaRPr>
          </a:p>
        </p:txBody>
      </p:sp>
      <p:sp>
        <p:nvSpPr>
          <p:cNvPr id="15" name="Прямоугольник 14"/>
          <p:cNvSpPr/>
          <p:nvPr/>
        </p:nvSpPr>
        <p:spPr>
          <a:xfrm>
            <a:off x="4108085" y="4593180"/>
            <a:ext cx="1490732" cy="6752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bg1">
                    <a:lumMod val="50000"/>
                  </a:schemeClr>
                </a:solidFill>
                <a:latin typeface="Segoe UI Semibold" panose="020B0702040204020203" pitchFamily="34" charset="0"/>
              </a:rPr>
              <a:t>Create E-coin network and wallets</a:t>
            </a:r>
            <a:endParaRPr lang="uk-UA" sz="1200" dirty="0">
              <a:solidFill>
                <a:schemeClr val="bg1">
                  <a:lumMod val="50000"/>
                </a:schemeClr>
              </a:solidFill>
              <a:latin typeface="Segoe UI Semibold" panose="020B0702040204020203" pitchFamily="34" charset="0"/>
            </a:endParaRPr>
          </a:p>
        </p:txBody>
      </p:sp>
      <p:sp>
        <p:nvSpPr>
          <p:cNvPr id="16" name="Прямоугольник 15"/>
          <p:cNvSpPr/>
          <p:nvPr/>
        </p:nvSpPr>
        <p:spPr>
          <a:xfrm>
            <a:off x="1973617" y="4342944"/>
            <a:ext cx="1490732" cy="6752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bg1">
                    <a:lumMod val="50000"/>
                  </a:schemeClr>
                </a:solidFill>
                <a:latin typeface="Segoe UI Semibold" panose="020B0702040204020203" pitchFamily="34" charset="0"/>
              </a:rPr>
              <a:t>Technical development of cryptocurrency code</a:t>
            </a:r>
            <a:endParaRPr lang="uk-UA" sz="1200" dirty="0">
              <a:solidFill>
                <a:schemeClr val="bg1">
                  <a:lumMod val="50000"/>
                </a:schemeClr>
              </a:solidFill>
              <a:latin typeface="Segoe UI Semibold" panose="020B0702040204020203" pitchFamily="34" charset="0"/>
            </a:endParaRPr>
          </a:p>
        </p:txBody>
      </p:sp>
    </p:spTree>
    <p:extLst>
      <p:ext uri="{BB962C8B-B14F-4D97-AF65-F5344CB8AC3E}">
        <p14:creationId xmlns:p14="http://schemas.microsoft.com/office/powerpoint/2010/main" val="2872782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3">
            <a:grayscl/>
            <a:extLst>
              <a:ext uri="{28A0092B-C50C-407E-A947-70E740481C1C}">
                <a14:useLocalDpi xmlns:a14="http://schemas.microsoft.com/office/drawing/2010/main" val="0"/>
              </a:ext>
            </a:extLst>
          </a:blip>
          <a:srcRect l="17403" t="234" r="13108" b="-234"/>
          <a:stretch/>
        </p:blipFill>
        <p:spPr>
          <a:xfrm>
            <a:off x="-1" y="0"/>
            <a:ext cx="6123295" cy="6858000"/>
          </a:xfrm>
          <a:prstGeom prst="rect">
            <a:avLst/>
          </a:prstGeom>
          <a:noFill/>
          <a:ln>
            <a:noFill/>
          </a:ln>
        </p:spPr>
      </p:pic>
      <p:sp>
        <p:nvSpPr>
          <p:cNvPr id="55" name="Shape 55"/>
          <p:cNvSpPr txBox="1">
            <a:spLocks noGrp="1"/>
          </p:cNvSpPr>
          <p:nvPr>
            <p:ph type="title"/>
          </p:nvPr>
        </p:nvSpPr>
        <p:spPr>
          <a:xfrm>
            <a:off x="7064398" y="342737"/>
            <a:ext cx="4198400" cy="1143200"/>
          </a:xfrm>
          <a:prstGeom prst="rect">
            <a:avLst/>
          </a:prstGeom>
        </p:spPr>
        <p:txBody>
          <a:bodyPr lIns="121900" tIns="121900" rIns="121900" bIns="121900" anchor="b" anchorCtr="0">
            <a:noAutofit/>
          </a:bodyPr>
          <a:lstStyle/>
          <a:p>
            <a:pPr algn="l"/>
            <a:r>
              <a:rPr lang="en-US" sz="3200" dirty="0">
                <a:solidFill>
                  <a:schemeClr val="bg1">
                    <a:lumMod val="50000"/>
                  </a:schemeClr>
                </a:solidFill>
                <a:latin typeface="Segoe UI Semibold" panose="020B0702040204020203" pitchFamily="34" charset="0"/>
              </a:rPr>
              <a:t>Equipment</a:t>
            </a:r>
            <a:endParaRPr lang="en" dirty="0">
              <a:solidFill>
                <a:schemeClr val="bg1">
                  <a:lumMod val="50000"/>
                </a:schemeClr>
              </a:solidFill>
            </a:endParaRPr>
          </a:p>
        </p:txBody>
      </p:sp>
      <p:sp>
        <p:nvSpPr>
          <p:cNvPr id="58" name="Shape 58"/>
          <p:cNvSpPr txBox="1">
            <a:spLocks noGrp="1"/>
          </p:cNvSpPr>
          <p:nvPr>
            <p:ph type="sldNum" idx="12"/>
          </p:nvPr>
        </p:nvSpPr>
        <p:spPr>
          <a:xfrm>
            <a:off x="1584200" y="1593200"/>
            <a:ext cx="2927600" cy="3671600"/>
          </a:xfrm>
          <a:prstGeom prst="rect">
            <a:avLst/>
          </a:prstGeom>
        </p:spPr>
        <p:txBody>
          <a:bodyPr lIns="121900" tIns="121900" rIns="121900" bIns="121900" anchor="ctr" anchorCtr="0">
            <a:noAutofit/>
          </a:bodyPr>
          <a:lstStyle/>
          <a:p>
            <a:r>
              <a:rPr lang="ru-RU" b="1" dirty="0" smtClean="0">
                <a:solidFill>
                  <a:schemeClr val="bg1"/>
                </a:solidFill>
              </a:rPr>
              <a:t>8</a:t>
            </a:r>
            <a:endParaRPr lang="en" b="1" dirty="0">
              <a:solidFill>
                <a:schemeClr val="bg1"/>
              </a:solidFill>
            </a:endParaRPr>
          </a:p>
        </p:txBody>
      </p:sp>
      <p:sp>
        <p:nvSpPr>
          <p:cNvPr id="12" name="Прямоугольник 11"/>
          <p:cNvSpPr/>
          <p:nvPr/>
        </p:nvSpPr>
        <p:spPr>
          <a:xfrm>
            <a:off x="7064398" y="2138631"/>
            <a:ext cx="4198400" cy="1631216"/>
          </a:xfrm>
          <a:prstGeom prst="rect">
            <a:avLst/>
          </a:prstGeom>
        </p:spPr>
        <p:txBody>
          <a:bodyPr wrap="square">
            <a:spAutoFit/>
          </a:bodyPr>
          <a:lstStyle/>
          <a:p>
            <a:r>
              <a:rPr lang="en-US" sz="2000" dirty="0">
                <a:solidFill>
                  <a:schemeClr val="bg1">
                    <a:lumMod val="50000"/>
                  </a:schemeClr>
                </a:solidFill>
                <a:latin typeface="Segoe UI Semilight" panose="020B0402040204020203" pitchFamily="34" charset="0"/>
                <a:cs typeface="Segoe UI Semilight" panose="020B0402040204020203" pitchFamily="34" charset="0"/>
              </a:rPr>
              <a:t>To implement "E-coin" business idea it is needed to buy equipment for mining cryptocurrency, service processing, place and configure it in server room</a:t>
            </a:r>
            <a:endParaRPr lang="uk-UA" sz="2000" dirty="0">
              <a:solidFill>
                <a:schemeClr val="bg1">
                  <a:lumMod val="50000"/>
                </a:schemeClr>
              </a:solidFill>
              <a:latin typeface="Segoe UI Semilight" panose="020B0402040204020203" pitchFamily="34" charset="0"/>
              <a:cs typeface="Segoe UI Semilight" panose="020B0402040204020203" pitchFamily="34" charset="0"/>
            </a:endParaRPr>
          </a:p>
        </p:txBody>
      </p:sp>
      <p:pic>
        <p:nvPicPr>
          <p:cNvPr id="5" name="Рисунок 4"/>
          <p:cNvPicPr>
            <a:picLocks noChangeAspect="1"/>
          </p:cNvPicPr>
          <p:nvPr/>
        </p:nvPicPr>
        <p:blipFill>
          <a:blip r:embed="rId4"/>
          <a:stretch>
            <a:fillRect/>
          </a:stretch>
        </p:blipFill>
        <p:spPr>
          <a:xfrm>
            <a:off x="11210267" y="5896565"/>
            <a:ext cx="743776" cy="743776"/>
          </a:xfrm>
          <a:prstGeom prst="rect">
            <a:avLst/>
          </a:prstGeom>
        </p:spPr>
      </p:pic>
    </p:spTree>
    <p:extLst>
      <p:ext uri="{BB962C8B-B14F-4D97-AF65-F5344CB8AC3E}">
        <p14:creationId xmlns:p14="http://schemas.microsoft.com/office/powerpoint/2010/main" val="360153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idx="4294967295"/>
          </p:nvPr>
        </p:nvSpPr>
        <p:spPr>
          <a:xfrm>
            <a:off x="1682872" y="102824"/>
            <a:ext cx="9022800" cy="983600"/>
          </a:xfrm>
          <a:prstGeom prst="rect">
            <a:avLst/>
          </a:prstGeom>
        </p:spPr>
        <p:txBody>
          <a:bodyPr lIns="121900" tIns="121900" rIns="121900" bIns="121900" anchor="b" anchorCtr="0">
            <a:noAutofit/>
          </a:bodyPr>
          <a:lstStyle/>
          <a:p>
            <a:r>
              <a:rPr lang="en-US" sz="3200" dirty="0">
                <a:solidFill>
                  <a:schemeClr val="bg1"/>
                </a:solidFill>
                <a:latin typeface="Segoe UI Semibold" panose="020B0702040204020203" pitchFamily="34" charset="0"/>
              </a:rPr>
              <a:t>Technical characteristics of the server room</a:t>
            </a:r>
            <a:endParaRPr lang="en" sz="2400" dirty="0">
              <a:solidFill>
                <a:schemeClr val="bg1"/>
              </a:solidFill>
            </a:endParaRPr>
          </a:p>
        </p:txBody>
      </p:sp>
      <p:sp>
        <p:nvSpPr>
          <p:cNvPr id="68" name="Shape 68"/>
          <p:cNvSpPr txBox="1">
            <a:spLocks noGrp="1"/>
          </p:cNvSpPr>
          <p:nvPr>
            <p:ph type="sldNum" idx="12"/>
          </p:nvPr>
        </p:nvSpPr>
        <p:spPr>
          <a:xfrm>
            <a:off x="1584200" y="5264800"/>
            <a:ext cx="9022800" cy="1593200"/>
          </a:xfrm>
          <a:prstGeom prst="rect">
            <a:avLst/>
          </a:prstGeom>
        </p:spPr>
        <p:txBody>
          <a:bodyPr lIns="121900" tIns="121900" rIns="121900" bIns="121900" anchor="ctr" anchorCtr="0">
            <a:noAutofit/>
          </a:bodyPr>
          <a:lstStyle/>
          <a:p>
            <a:fld id="{00000000-1234-1234-1234-123412341234}" type="slidenum">
              <a:rPr lang="en" b="1">
                <a:solidFill>
                  <a:schemeClr val="bg1"/>
                </a:solidFill>
              </a:rPr>
              <a:pPr/>
              <a:t>9</a:t>
            </a:fld>
            <a:endParaRPr lang="en" b="1" dirty="0">
              <a:solidFill>
                <a:schemeClr val="bg1"/>
              </a:solidFill>
            </a:endParaRPr>
          </a:p>
        </p:txBody>
      </p:sp>
      <p:sp>
        <p:nvSpPr>
          <p:cNvPr id="6" name="Прямоугольник 5"/>
          <p:cNvSpPr/>
          <p:nvPr/>
        </p:nvSpPr>
        <p:spPr>
          <a:xfrm>
            <a:off x="1781545" y="2617995"/>
            <a:ext cx="8825455" cy="2123658"/>
          </a:xfrm>
          <a:prstGeom prst="rect">
            <a:avLst/>
          </a:prstGeom>
        </p:spPr>
        <p:txBody>
          <a:bodyPr wrap="square">
            <a:spAutoFit/>
          </a:bodyPr>
          <a:lstStyle/>
          <a:p>
            <a:pPr algn="ctr"/>
            <a:endParaRPr lang="ru-RU" b="1" dirty="0">
              <a:solidFill>
                <a:schemeClr val="bg1"/>
              </a:solidFill>
              <a:latin typeface="Segoe UI Semilight" panose="020B0402040204020203" pitchFamily="34" charset="0"/>
              <a:cs typeface="Segoe UI Semilight" panose="020B0402040204020203" pitchFamily="34" charset="0"/>
            </a:endParaRPr>
          </a:p>
          <a:p>
            <a:pPr algn="ctr"/>
            <a:r>
              <a:rPr lang="ru-RU" sz="1900" b="1" dirty="0" smtClean="0">
                <a:solidFill>
                  <a:schemeClr val="bg1"/>
                </a:solidFill>
                <a:latin typeface="Segoe UI Semilight" panose="020B0402040204020203" pitchFamily="34" charset="0"/>
                <a:cs typeface="Segoe UI Semilight" panose="020B0402040204020203" pitchFamily="34" charset="0"/>
              </a:rPr>
              <a:t>• </a:t>
            </a:r>
            <a:r>
              <a:rPr lang="en-US" sz="1900" b="1" dirty="0">
                <a:solidFill>
                  <a:schemeClr val="bg1"/>
                </a:solidFill>
                <a:latin typeface="Segoe UI Semilight" panose="020B0402040204020203" pitchFamily="34" charset="0"/>
                <a:cs typeface="Segoe UI Semilight" panose="020B0402040204020203" pitchFamily="34" charset="0"/>
              </a:rPr>
              <a:t>Size. The server room should be at least </a:t>
            </a:r>
            <a:r>
              <a:rPr lang="en-US" sz="1900" b="1" dirty="0" smtClean="0">
                <a:solidFill>
                  <a:schemeClr val="bg1"/>
                </a:solidFill>
                <a:latin typeface="Segoe UI Semilight" panose="020B0402040204020203" pitchFamily="34" charset="0"/>
                <a:cs typeface="Segoe UI Semilight" panose="020B0402040204020203" pitchFamily="34" charset="0"/>
              </a:rPr>
              <a:t>14m²</a:t>
            </a:r>
          </a:p>
          <a:p>
            <a:pPr algn="ctr"/>
            <a:endParaRPr lang="ru-RU" sz="1900" b="1" dirty="0" smtClean="0">
              <a:solidFill>
                <a:schemeClr val="bg1"/>
              </a:solidFill>
              <a:latin typeface="Segoe UI Semilight" panose="020B0402040204020203" pitchFamily="34" charset="0"/>
              <a:cs typeface="Segoe UI Semilight" panose="020B0402040204020203" pitchFamily="34" charset="0"/>
            </a:endParaRPr>
          </a:p>
          <a:p>
            <a:pPr algn="ctr"/>
            <a:r>
              <a:rPr lang="ru-RU" sz="1900" b="1" dirty="0" smtClean="0">
                <a:solidFill>
                  <a:schemeClr val="bg1"/>
                </a:solidFill>
                <a:latin typeface="Segoe UI Semilight" panose="020B0402040204020203" pitchFamily="34" charset="0"/>
                <a:cs typeface="Segoe UI Semilight" panose="020B0402040204020203" pitchFamily="34" charset="0"/>
              </a:rPr>
              <a:t>• </a:t>
            </a:r>
            <a:r>
              <a:rPr lang="en-US" sz="1900" b="1" dirty="0">
                <a:solidFill>
                  <a:schemeClr val="bg1"/>
                </a:solidFill>
                <a:latin typeface="Segoe UI Semilight" panose="020B0402040204020203" pitchFamily="34" charset="0"/>
                <a:cs typeface="Segoe UI Semilight" panose="020B0402040204020203" pitchFamily="34" charset="0"/>
              </a:rPr>
              <a:t>Location. The premises for the server room should not have exterior walls of the building. For fault-tolerance purposes equipment, it may not be located in the basement or lower of flood waters, and on the upper floors of the building, as they are more likely to suffer in the fire.</a:t>
            </a:r>
            <a:endParaRPr lang="ru-RU" sz="1900" dirty="0" smtClean="0">
              <a:solidFill>
                <a:srgbClr val="000000"/>
              </a:solidFill>
              <a:latin typeface="Segoe UI Semilight" panose="020B0402040204020203" pitchFamily="34" charset="0"/>
              <a:cs typeface="Segoe UI Semilight" panose="020B0402040204020203" pitchFamily="34" charset="0"/>
            </a:endParaRPr>
          </a:p>
        </p:txBody>
      </p:sp>
      <p:pic>
        <p:nvPicPr>
          <p:cNvPr id="2" name="Рисунок 1"/>
          <p:cNvPicPr>
            <a:picLocks noChangeAspect="1"/>
          </p:cNvPicPr>
          <p:nvPr/>
        </p:nvPicPr>
        <p:blipFill>
          <a:blip r:embed="rId3"/>
          <a:stretch>
            <a:fillRect/>
          </a:stretch>
        </p:blipFill>
        <p:spPr>
          <a:xfrm>
            <a:off x="5604693" y="1184794"/>
            <a:ext cx="975090" cy="975090"/>
          </a:xfrm>
          <a:prstGeom prst="rect">
            <a:avLst/>
          </a:prstGeom>
        </p:spPr>
      </p:pic>
    </p:spTree>
    <p:extLst>
      <p:ext uri="{BB962C8B-B14F-4D97-AF65-F5344CB8AC3E}">
        <p14:creationId xmlns:p14="http://schemas.microsoft.com/office/powerpoint/2010/main" val="573548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Abstract-design-circle-bubble-PowerPoint-Templates-Standard">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Abstract-design-circle-bubble-PowerPoint-Templates-Standard</Template>
  <TotalTime>672</TotalTime>
  <Words>1116</Words>
  <Application>Microsoft Office PowerPoint</Application>
  <PresentationFormat>Широкоэкранный</PresentationFormat>
  <Paragraphs>112</Paragraphs>
  <Slides>21</Slides>
  <Notes>21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13</vt:i4>
      </vt:variant>
      <vt:variant>
        <vt:lpstr>Заголовки слайдов</vt:lpstr>
      </vt:variant>
      <vt:variant>
        <vt:i4>21</vt:i4>
      </vt:variant>
    </vt:vector>
  </HeadingPairs>
  <TitlesOfParts>
    <vt:vector size="42" baseType="lpstr">
      <vt:lpstr>맑은 고딕</vt:lpstr>
      <vt:lpstr>Arial</vt:lpstr>
      <vt:lpstr>Calibri</vt:lpstr>
      <vt:lpstr>Montserrat</vt:lpstr>
      <vt:lpstr>Raleway</vt:lpstr>
      <vt:lpstr>Segoe UI Semibold</vt:lpstr>
      <vt:lpstr>Segoe UI Semilight</vt:lpstr>
      <vt:lpstr>Vidaloka</vt:lpstr>
      <vt:lpstr>Abstract-design-circle-bubble-PowerPoint-Templates-Standard</vt:lpstr>
      <vt:lpstr>Custom Design</vt:lpstr>
      <vt:lpstr>1_Gertrude template</vt:lpstr>
      <vt:lpstr>2_Gertrude template</vt:lpstr>
      <vt:lpstr>3_Gertrude template</vt:lpstr>
      <vt:lpstr>4_Gertrude template</vt:lpstr>
      <vt:lpstr>5_Gertrude template</vt:lpstr>
      <vt:lpstr>6_Gertrude template</vt:lpstr>
      <vt:lpstr>7_Gertrude template</vt:lpstr>
      <vt:lpstr>8_Gertrude template</vt:lpstr>
      <vt:lpstr>9_Gertrude template</vt:lpstr>
      <vt:lpstr>10_Gertrude template</vt:lpstr>
      <vt:lpstr>11_Gertrude template</vt:lpstr>
      <vt:lpstr>Е-coin is an exclusive  currency you can trust</vt:lpstr>
      <vt:lpstr>Bitcoin is an open-source cryptocurrency </vt:lpstr>
      <vt:lpstr>Bitcoin market</vt:lpstr>
      <vt:lpstr>Bitcoin price forecast for 2017</vt:lpstr>
      <vt:lpstr>Презентация PowerPoint</vt:lpstr>
      <vt:lpstr>Why us?</vt:lpstr>
      <vt:lpstr>Diagram of e-coin development process</vt:lpstr>
      <vt:lpstr>Equipment</vt:lpstr>
      <vt:lpstr>Technical characteristics of the server room</vt:lpstr>
      <vt:lpstr>Layout of the walls, floor and ceiling. The walls must be sealed, fireproof (at least 45 minutes); floor decks should be waterproofed. Width of the doors: not less than 910 mm, height – 2000 mm, doors should open outwards through 180°.  Server room should be without windows. It is recommended to use slip floor (raised floor), the distance from floor is more then 400 mm. The material from which it is made must be durable, abrasion-proof and have an electrical resistance to ground of 1 to 20 Ohm. For rapid drainage in case of flooding of the space under the raised floor, install the drainage system. In the machine room shall be provided a ramp with a slope not more than 1:10 for the safe import and export of equipment.</vt:lpstr>
      <vt:lpstr>Climate control systems</vt:lpstr>
      <vt:lpstr>Climate control systems</vt:lpstr>
      <vt:lpstr>Power of the server room</vt:lpstr>
      <vt:lpstr>Technical specifications of  server hardware</vt:lpstr>
      <vt:lpstr>Equipment for cryptocurrency mining </vt:lpstr>
      <vt:lpstr>Software  Development</vt:lpstr>
      <vt:lpstr>Презентация PowerPoint</vt:lpstr>
      <vt:lpstr>Презентация PowerPoint</vt:lpstr>
      <vt:lpstr>Wallets, API,  services for traders</vt:lpstr>
      <vt:lpstr>The idea of the investment platform</vt:lpstr>
      <vt:lpstr>Our Contacts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E-coin –ексклюзивна валюта, якій можна довіряти! </dc:title>
  <dc:creator>Учетная запись Майкрософт</dc:creator>
  <cp:lastModifiedBy>Учетная запись Майкрософт</cp:lastModifiedBy>
  <cp:revision>58</cp:revision>
  <dcterms:created xsi:type="dcterms:W3CDTF">2017-02-08T14:45:15Z</dcterms:created>
  <dcterms:modified xsi:type="dcterms:W3CDTF">2017-02-10T00:00:20Z</dcterms:modified>
</cp:coreProperties>
</file>