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</p:sldIdLst>
  <p:sldSz cx="9144000" cy="6875463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636" y="-76"/>
      </p:cViewPr>
      <p:guideLst>
        <p:guide orient="horz" pos="216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143000" y="1125534"/>
            <a:ext cx="6858000" cy="23939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60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143000" y="3611559"/>
            <a:ext cx="6858000" cy="16589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28650" y="366710"/>
            <a:ext cx="7886700" cy="1328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628650" y="1830391"/>
            <a:ext cx="7886700" cy="4362446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543675" y="366710"/>
            <a:ext cx="1971674" cy="5826127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628650" y="366710"/>
            <a:ext cx="5762621" cy="5826127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28650" y="366710"/>
            <a:ext cx="7886700" cy="1328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628650" y="1830391"/>
            <a:ext cx="7886700" cy="43624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23885" y="1714500"/>
            <a:ext cx="7886700" cy="28590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60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23885" y="4600575"/>
            <a:ext cx="7886700" cy="15049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28650" y="366710"/>
            <a:ext cx="7886700" cy="1328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sz="half" idx="1"/>
          </p:nvPr>
        </p:nvSpPr>
        <p:spPr>
          <a:xfrm>
            <a:off x="628650" y="1830391"/>
            <a:ext cx="3867153" cy="43624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sz="half" idx="2"/>
          </p:nvPr>
        </p:nvSpPr>
        <p:spPr>
          <a:xfrm>
            <a:off x="4648196" y="1830391"/>
            <a:ext cx="3867153" cy="43624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30241" y="366710"/>
            <a:ext cx="7886700" cy="1328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30241" y="1685925"/>
            <a:ext cx="3868734" cy="8255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sz="half" idx="2"/>
          </p:nvPr>
        </p:nvSpPr>
        <p:spPr>
          <a:xfrm>
            <a:off x="630241" y="2511427"/>
            <a:ext cx="3868734" cy="36941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sz="quarter" idx="3"/>
          </p:nvPr>
        </p:nvSpPr>
        <p:spPr>
          <a:xfrm>
            <a:off x="4629149" y="1685925"/>
            <a:ext cx="3887791" cy="8255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4"/>
          </p:nvPr>
        </p:nvSpPr>
        <p:spPr>
          <a:xfrm>
            <a:off x="4629149" y="2511427"/>
            <a:ext cx="3887791" cy="36941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28650" y="366710"/>
            <a:ext cx="7886700" cy="1328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30241" y="458791"/>
            <a:ext cx="2949570" cy="1603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2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887791" y="990596"/>
            <a:ext cx="4629149" cy="48847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sz="half" idx="2"/>
          </p:nvPr>
        </p:nvSpPr>
        <p:spPr>
          <a:xfrm>
            <a:off x="630241" y="2062164"/>
            <a:ext cx="2949570" cy="38211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30241" y="458791"/>
            <a:ext cx="2949570" cy="1603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2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3887791" y="990596"/>
            <a:ext cx="4629149" cy="48847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ru-RU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sz="half" idx="2"/>
          </p:nvPr>
        </p:nvSpPr>
        <p:spPr>
          <a:xfrm>
            <a:off x="630241" y="2062164"/>
            <a:ext cx="2949570" cy="38211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279"/>
            <a:ext cx="9144000" cy="646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94" baseType="lpstr">
      <vt:lpstr>Standard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Sony</cp:lastModifiedBy>
  <cp:revision>1</cp:revision>
  <dcterms:created xsi:type="dcterms:W3CDTF">2017-06-20T14:05:47Z</dcterms:created>
  <dcterms:modified xsi:type="dcterms:W3CDTF">2017-08-13T10:04:54Z</dcterms:modified>
</cp:coreProperties>
</file>